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5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86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98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31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47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71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64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49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71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15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29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2AF3-0880-4B5C-9103-E2DDCBDA170E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BCE502-F354-48DF-AFB6-BE306485CAB3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09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vodn%C3%AD+elektr%C3%A1rna&amp;rlz=1C1SQJL_csCZ923CZ923&amp;hl=cs&amp;source=lnms&amp;tbm=isch&amp;sa=X&amp;ved=2ahUKEwizy-Df54zuAhXB-qQKHRZBDSsQ_AUoAXoECAQQAw&amp;biw=1536&amp;bih=722" TargetMode="External"/><Relationship Id="rId2" Type="http://schemas.openxmlformats.org/officeDocument/2006/relationships/hyperlink" Target="https://cs.wikipedia.org/wiki/Vodn%C3%AD_elektr%C3%A1rn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4%8Cesl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DA94F-A88F-43DD-8D84-D41570BEBD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Vodní elektrárny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AAC232-57C1-4190-B5DA-022E6BA460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Patrik Fíla 9.C</a:t>
            </a:r>
          </a:p>
        </p:txBody>
      </p:sp>
      <p:pic>
        <p:nvPicPr>
          <p:cNvPr id="1026" name="Picture 2" descr="Nové vodní elektrárny pro Mexiko: Sliby prezidenta versus realita">
            <a:extLst>
              <a:ext uri="{FF2B5EF4-FFF2-40B4-BE49-F238E27FC236}">
                <a16:creationId xmlns:a16="http://schemas.microsoft.com/office/drawing/2014/main" id="{6FB4F94C-296B-4875-AB13-B4637A210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56" y="3582938"/>
            <a:ext cx="3704515" cy="247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77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A66AB-C977-4F30-BD29-AD39E883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643779-B4B5-4596-9FAC-503576AAA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https://cs.wikipedia.org/wiki/Vodn%C3%AD_elektr%C3%A1rna</a:t>
            </a:r>
            <a:endParaRPr lang="cs-CZ" dirty="0"/>
          </a:p>
          <a:p>
            <a:r>
              <a:rPr lang="cs-CZ" dirty="0">
                <a:hlinkClick r:id="rId3"/>
              </a:rPr>
              <a:t>https://www.google.com/search?q=vodn%C3%AD+elektr%C3%A1rna&amp;rlz=1C1SQJL_csCZ923CZ923&amp;hl=cs&amp;source=lnms&amp;tbm=isch&amp;sa=X&amp;ved=2ahUKEwizy-Df54zuAhXB-qQKHRZBDSsQ_AUoAXoECAQQAw&amp;biw=1536&amp;bih=722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25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odní elektrárny | Hybrid.cz">
            <a:extLst>
              <a:ext uri="{FF2B5EF4-FFF2-40B4-BE49-F238E27FC236}">
                <a16:creationId xmlns:a16="http://schemas.microsoft.com/office/drawing/2014/main" id="{34DB985B-99B7-4788-961D-1D67A1930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6" r="-1" b="4634"/>
          <a:stretch/>
        </p:blipFill>
        <p:spPr bwMode="auto">
          <a:xfrm>
            <a:off x="2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70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FC2E59-B416-4592-A8B0-5E6258250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17" y="804520"/>
            <a:ext cx="6815731" cy="104923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E"/>
                </a:solidFill>
              </a:rPr>
              <a:t>Rozdělení podle výkonu</a:t>
            </a:r>
          </a:p>
        </p:txBody>
      </p:sp>
      <p:cxnSp>
        <p:nvCxnSpPr>
          <p:cNvPr id="2053" name="Straight Connector 72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CC7B6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70C251-2AA7-4110-BC6E-E87BE1866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17" y="2015733"/>
            <a:ext cx="6815731" cy="4021267"/>
          </a:xfrm>
        </p:spPr>
        <p:txBody>
          <a:bodyPr>
            <a:normAutofit/>
          </a:bodyPr>
          <a:lstStyle/>
          <a:p>
            <a:pPr>
              <a:buClr>
                <a:srgbClr val="CC7B6A"/>
              </a:buClr>
            </a:pPr>
            <a:r>
              <a:rPr lang="cs-CZ">
                <a:solidFill>
                  <a:srgbClr val="FFFFFE"/>
                </a:solidFill>
              </a:rPr>
              <a:t>Malé do 10 megaw</a:t>
            </a:r>
          </a:p>
          <a:p>
            <a:pPr>
              <a:buClr>
                <a:srgbClr val="CC7B6A"/>
              </a:buClr>
            </a:pPr>
            <a:r>
              <a:rPr lang="cs-CZ">
                <a:solidFill>
                  <a:srgbClr val="FFFFFE"/>
                </a:solidFill>
              </a:rPr>
              <a:t>Střední do 100 megaw</a:t>
            </a:r>
          </a:p>
          <a:p>
            <a:pPr>
              <a:buClr>
                <a:srgbClr val="CC7B6A"/>
              </a:buClr>
            </a:pPr>
            <a:r>
              <a:rPr lang="cs-CZ">
                <a:solidFill>
                  <a:srgbClr val="FFFFFE"/>
                </a:solidFill>
              </a:rPr>
              <a:t>Velké nad 100 megaw</a:t>
            </a:r>
          </a:p>
        </p:txBody>
      </p:sp>
    </p:spTree>
    <p:extLst>
      <p:ext uri="{BB962C8B-B14F-4D97-AF65-F5344CB8AC3E}">
        <p14:creationId xmlns:p14="http://schemas.microsoft.com/office/powerpoint/2010/main" val="336537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6A3B81-6B8D-42E8-9ADC-6048D8DA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elektrárny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CC0363C-0672-4F04-88D0-708E2B9F78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5796"/>
            <a:ext cx="2468105" cy="1674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ED47E52-4EC8-423D-BEE3-22321CB36A0E}"/>
              </a:ext>
            </a:extLst>
          </p:cNvPr>
          <p:cNvSpPr txBox="1"/>
          <p:nvPr/>
        </p:nvSpPr>
        <p:spPr>
          <a:xfrm>
            <a:off x="3045619" y="3350219"/>
            <a:ext cx="610076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lphaUcPeriod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hladina přehradní nádrže</a:t>
            </a:r>
          </a:p>
          <a:p>
            <a:pPr algn="l">
              <a:buFont typeface="+mj-lt"/>
              <a:buAutoNum type="alphaUcPeriod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budova elektrárny</a:t>
            </a:r>
          </a:p>
          <a:p>
            <a:pPr algn="l">
              <a:buFont typeface="+mj-lt"/>
              <a:buAutoNum type="alphaUcPeriod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turbína, kolem ní rozváděcí kolo a pod ní odtokový kanál</a:t>
            </a:r>
          </a:p>
          <a:p>
            <a:pPr algn="l">
              <a:buFont typeface="+mj-lt"/>
              <a:buAutoNum type="alphaUcPeriod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generátor na společné ose s turbínou</a:t>
            </a:r>
          </a:p>
          <a:p>
            <a:pPr algn="l">
              <a:buFont typeface="+mj-lt"/>
              <a:buAutoNum type="alphaUcPeriod"/>
            </a:pPr>
            <a:r>
              <a:rPr lang="cs-CZ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Česle"/>
              </a:rPr>
              <a:t>česle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 uzávěr</a:t>
            </a:r>
          </a:p>
          <a:p>
            <a:pPr algn="l">
              <a:buFont typeface="+mj-lt"/>
              <a:buAutoNum type="alphaUcPeriod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přívodní kanál</a:t>
            </a:r>
          </a:p>
          <a:p>
            <a:pPr algn="l">
              <a:buFont typeface="+mj-lt"/>
              <a:buAutoNum type="alphaUcPeriod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transformátor, napojující elektrárnu do rozvodné sítě</a:t>
            </a:r>
          </a:p>
          <a:p>
            <a:pPr algn="l">
              <a:buFont typeface="+mj-lt"/>
              <a:buAutoNum type="alphaUcPeriod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odtok</a:t>
            </a:r>
          </a:p>
        </p:txBody>
      </p:sp>
    </p:spTree>
    <p:extLst>
      <p:ext uri="{BB962C8B-B14F-4D97-AF65-F5344CB8AC3E}">
        <p14:creationId xmlns:p14="http://schemas.microsoft.com/office/powerpoint/2010/main" val="184432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454FE-0A83-4539-91AE-0E0CF039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DAD60-3BB4-4D89-B75C-6EC56594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>
            <a:normAutofit/>
          </a:bodyPr>
          <a:lstStyle/>
          <a:p>
            <a:r>
              <a:rPr lang="cs-CZ" dirty="0"/>
              <a:t>Nevyčerpatelný zdroj energie</a:t>
            </a:r>
          </a:p>
          <a:p>
            <a:r>
              <a:rPr lang="cs-CZ" dirty="0"/>
              <a:t>Skoro neznečišťuje životní </a:t>
            </a:r>
            <a:r>
              <a:rPr lang="cs-CZ" dirty="0" err="1"/>
              <a:t>nprostředí</a:t>
            </a:r>
            <a:endParaRPr lang="cs-CZ" dirty="0"/>
          </a:p>
          <a:p>
            <a:r>
              <a:rPr lang="cs-CZ" dirty="0"/>
              <a:t>Jdou ovládat na dálku (</a:t>
            </a:r>
            <a:r>
              <a:rPr lang="cs-CZ" dirty="0" err="1"/>
              <a:t>nepotřebujou</a:t>
            </a:r>
            <a:r>
              <a:rPr lang="cs-CZ" dirty="0"/>
              <a:t> obsluhu)</a:t>
            </a:r>
          </a:p>
          <a:p>
            <a:r>
              <a:rPr lang="cs-CZ" dirty="0"/>
              <a:t>Malé vodní elektrárny jsou levné na provoz</a:t>
            </a:r>
          </a:p>
        </p:txBody>
      </p:sp>
    </p:spTree>
    <p:extLst>
      <p:ext uri="{BB962C8B-B14F-4D97-AF65-F5344CB8AC3E}">
        <p14:creationId xmlns:p14="http://schemas.microsoft.com/office/powerpoint/2010/main" val="290590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4BB7D-F298-41D4-9461-92B84047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0C32D-5571-4AA3-BEB0-8C990EA69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Výstavba na nádržích je </a:t>
            </a:r>
            <a:r>
              <a:rPr lang="cs-CZ" dirty="0" err="1"/>
              <a:t>zrahá</a:t>
            </a:r>
            <a:r>
              <a:rPr lang="cs-CZ" dirty="0"/>
              <a:t> a zdlouhavá</a:t>
            </a:r>
          </a:p>
          <a:p>
            <a:r>
              <a:rPr lang="cs-CZ" dirty="0"/>
              <a:t>Závislost na průtoku vody</a:t>
            </a:r>
          </a:p>
          <a:p>
            <a:r>
              <a:rPr lang="cs-CZ" dirty="0"/>
              <a:t>Brání lodím a rybám je potřeba postavit speciální průtoky</a:t>
            </a:r>
          </a:p>
          <a:p>
            <a:r>
              <a:rPr lang="cs-CZ" dirty="0"/>
              <a:t>Riziko podemletí hráze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78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B7990-E39B-4B2E-9465-296FC965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vodní elektrárna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7E85AA-986B-42DE-90B2-DA8DED2D5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600" y="2086753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Tři soutěsky</a:t>
            </a:r>
          </a:p>
          <a:p>
            <a:pPr marL="0" indent="0">
              <a:buNone/>
            </a:pPr>
            <a:r>
              <a:rPr lang="cs-CZ" dirty="0"/>
              <a:t>Je v Číně</a:t>
            </a:r>
          </a:p>
          <a:p>
            <a:pPr marL="0" indent="0">
              <a:buNone/>
            </a:pPr>
            <a:r>
              <a:rPr lang="cs-CZ" dirty="0"/>
              <a:t>Výška 185m</a:t>
            </a:r>
          </a:p>
          <a:p>
            <a:pPr marL="0" indent="0">
              <a:buNone/>
            </a:pPr>
            <a:r>
              <a:rPr lang="cs-CZ" dirty="0"/>
              <a:t>Délka 2335m</a:t>
            </a:r>
          </a:p>
          <a:p>
            <a:pPr marL="0" indent="0">
              <a:buNone/>
            </a:pPr>
            <a:r>
              <a:rPr lang="cs-CZ" dirty="0"/>
              <a:t>Výkon 22400 </a:t>
            </a:r>
            <a:r>
              <a:rPr lang="cs-CZ" dirty="0" err="1"/>
              <a:t>megaw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Délka stavby- 1994-2012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78076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118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Galerie</vt:lpstr>
      <vt:lpstr>Vodní elektrárny</vt:lpstr>
      <vt:lpstr>Zdroje:</vt:lpstr>
      <vt:lpstr>Rozdělení podle výkonu</vt:lpstr>
      <vt:lpstr>Rozbor elektrárny</vt:lpstr>
      <vt:lpstr>Výhody</vt:lpstr>
      <vt:lpstr>nevýhody</vt:lpstr>
      <vt:lpstr>Největší vodní elektrárna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Vodní elektrárny</dc:title>
  <dc:creator>Veronika Fílová</dc:creator>
  <cp:lastModifiedBy>admin</cp:lastModifiedBy>
  <cp:revision>5</cp:revision>
  <dcterms:created xsi:type="dcterms:W3CDTF">2021-01-08T13:39:28Z</dcterms:created>
  <dcterms:modified xsi:type="dcterms:W3CDTF">2021-01-08T19:47:20Z</dcterms:modified>
</cp:coreProperties>
</file>