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7" r:id="rId5"/>
    <p:sldId id="278" r:id="rId6"/>
    <p:sldId id="272" r:id="rId7"/>
    <p:sldId id="265" r:id="rId8"/>
    <p:sldId id="277" r:id="rId9"/>
  </p:sldIdLst>
  <p:sldSz cx="12188825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280" autoAdjust="0"/>
  </p:normalViewPr>
  <p:slideViewPr>
    <p:cSldViewPr>
      <p:cViewPr varScale="1">
        <p:scale>
          <a:sx n="82" d="100"/>
          <a:sy n="82" d="100"/>
        </p:scale>
        <p:origin x="77" y="67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50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10A3AC-BBC2-4CE8-8229-EC589056D4EE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4BAF12FD-5001-4B02-A700-50EB71372C07}">
      <dgm:prSet phldrT="[Text]" custT="1"/>
      <dgm:spPr/>
      <dgm:t>
        <a:bodyPr/>
        <a:lstStyle/>
        <a:p>
          <a:r>
            <a:rPr lang="cs-CZ" sz="1600" b="1" dirty="0" smtClean="0"/>
            <a:t>Hranol:</a:t>
          </a:r>
        </a:p>
        <a:p>
          <a:r>
            <a:rPr lang="cs-CZ" sz="1600" dirty="0" smtClean="0"/>
            <a:t>Vypočítám povrch hranolu</a:t>
          </a:r>
        </a:p>
        <a:p>
          <a:r>
            <a:rPr lang="cs-CZ" sz="1600" dirty="0" smtClean="0"/>
            <a:t>Vypočítám objem hranolu</a:t>
          </a:r>
          <a:endParaRPr lang="cs-CZ" sz="1600" dirty="0"/>
        </a:p>
      </dgm:t>
    </dgm:pt>
    <dgm:pt modelId="{32DA78B6-1D82-41D0-8D65-CC02961A2987}" type="parTrans" cxnId="{3181FEEE-6732-45B0-851D-C2A15BD686E0}">
      <dgm:prSet/>
      <dgm:spPr/>
      <dgm:t>
        <a:bodyPr/>
        <a:lstStyle/>
        <a:p>
          <a:endParaRPr lang="cs-CZ"/>
        </a:p>
      </dgm:t>
    </dgm:pt>
    <dgm:pt modelId="{0BEDED16-5B31-46CB-B28D-07E6BE84E582}" type="sibTrans" cxnId="{3181FEEE-6732-45B0-851D-C2A15BD686E0}">
      <dgm:prSet/>
      <dgm:spPr/>
      <dgm:t>
        <a:bodyPr/>
        <a:lstStyle/>
        <a:p>
          <a:endParaRPr lang="cs-CZ"/>
        </a:p>
      </dgm:t>
    </dgm:pt>
    <dgm:pt modelId="{492FACC6-4BE3-4CF9-996B-E38FD175BF92}">
      <dgm:prSet phldrT="[Text]" custT="1"/>
      <dgm:spPr/>
      <dgm:t>
        <a:bodyPr/>
        <a:lstStyle/>
        <a:p>
          <a:r>
            <a:rPr lang="cs-CZ" sz="1200" b="1" dirty="0" smtClean="0"/>
            <a:t>Grafy a diagramy</a:t>
          </a:r>
        </a:p>
        <a:p>
          <a:r>
            <a:rPr lang="cs-CZ" sz="1200" dirty="0" smtClean="0"/>
            <a:t>Z grafu či diagramu vyčtu důležité údaje</a:t>
          </a:r>
        </a:p>
        <a:p>
          <a:r>
            <a:rPr lang="cs-CZ" sz="1200" dirty="0" smtClean="0"/>
            <a:t>Sestrojím sloupcový graf a kruhový diagram</a:t>
          </a:r>
          <a:endParaRPr lang="cs-CZ" sz="1200" dirty="0"/>
        </a:p>
      </dgm:t>
    </dgm:pt>
    <dgm:pt modelId="{705B787F-16F9-4A5C-931B-8405768BA2EB}" type="parTrans" cxnId="{0FDDC66F-92E1-4607-91FF-E820DC3CECBE}">
      <dgm:prSet/>
      <dgm:spPr/>
      <dgm:t>
        <a:bodyPr/>
        <a:lstStyle/>
        <a:p>
          <a:endParaRPr lang="cs-CZ"/>
        </a:p>
      </dgm:t>
    </dgm:pt>
    <dgm:pt modelId="{7C887D8B-93E4-4172-9C8A-A389D1364249}" type="sibTrans" cxnId="{0FDDC66F-92E1-4607-91FF-E820DC3CECBE}">
      <dgm:prSet/>
      <dgm:spPr/>
      <dgm:t>
        <a:bodyPr/>
        <a:lstStyle/>
        <a:p>
          <a:endParaRPr lang="cs-CZ"/>
        </a:p>
      </dgm:t>
    </dgm:pt>
    <dgm:pt modelId="{67C3484D-3474-4756-873B-1B228B562686}">
      <dgm:prSet phldrT="[Text]"/>
      <dgm:spPr/>
      <dgm:t>
        <a:bodyPr/>
        <a:lstStyle/>
        <a:p>
          <a:r>
            <a:rPr lang="cs-CZ" b="1" dirty="0" smtClean="0"/>
            <a:t>TEST ZA MĚSÍC KVĚTEN</a:t>
          </a:r>
          <a:endParaRPr lang="cs-CZ" dirty="0"/>
        </a:p>
      </dgm:t>
    </dgm:pt>
    <dgm:pt modelId="{2C18F50E-8C85-49E4-AA02-EDB841726B1A}" type="parTrans" cxnId="{0598396E-1220-44E8-9958-8D29AF314CB1}">
      <dgm:prSet/>
      <dgm:spPr/>
      <dgm:t>
        <a:bodyPr/>
        <a:lstStyle/>
        <a:p>
          <a:endParaRPr lang="cs-CZ"/>
        </a:p>
      </dgm:t>
    </dgm:pt>
    <dgm:pt modelId="{87D674D3-EE31-4A79-96A2-1BF0C77852CE}" type="sibTrans" cxnId="{0598396E-1220-44E8-9958-8D29AF314CB1}">
      <dgm:prSet/>
      <dgm:spPr/>
      <dgm:t>
        <a:bodyPr/>
        <a:lstStyle/>
        <a:p>
          <a:endParaRPr lang="cs-CZ"/>
        </a:p>
      </dgm:t>
    </dgm:pt>
    <dgm:pt modelId="{05E40CEC-F73C-44A1-8AD8-1DB1BAFC606A}" type="pres">
      <dgm:prSet presAssocID="{7610A3AC-BBC2-4CE8-8229-EC589056D4E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D94D7CC-1D7A-406C-9831-53EE6089AAA0}" type="pres">
      <dgm:prSet presAssocID="{4BAF12FD-5001-4B02-A700-50EB71372C07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8F6E57B-B434-488F-B2E9-89F3FF83770F}" type="pres">
      <dgm:prSet presAssocID="{4BAF12FD-5001-4B02-A700-50EB71372C07}" presName="gear1srcNode" presStyleLbl="node1" presStyleIdx="0" presStyleCnt="3"/>
      <dgm:spPr/>
      <dgm:t>
        <a:bodyPr/>
        <a:lstStyle/>
        <a:p>
          <a:endParaRPr lang="cs-CZ"/>
        </a:p>
      </dgm:t>
    </dgm:pt>
    <dgm:pt modelId="{FAC3D162-FC39-4164-AB3A-296092F601C3}" type="pres">
      <dgm:prSet presAssocID="{4BAF12FD-5001-4B02-A700-50EB71372C07}" presName="gear1dstNode" presStyleLbl="node1" presStyleIdx="0" presStyleCnt="3"/>
      <dgm:spPr/>
      <dgm:t>
        <a:bodyPr/>
        <a:lstStyle/>
        <a:p>
          <a:endParaRPr lang="cs-CZ"/>
        </a:p>
      </dgm:t>
    </dgm:pt>
    <dgm:pt modelId="{5FB95140-D094-4FEF-9FCD-0871288046CB}" type="pres">
      <dgm:prSet presAssocID="{492FACC6-4BE3-4CF9-996B-E38FD175BF92}" presName="gear2" presStyleLbl="node1" presStyleIdx="1" presStyleCnt="3" custScaleX="125043" custScaleY="122386" custLinFactNeighborX="-47079" custLinFactNeighborY="1866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7F77343-8C8A-4470-BC1D-22618CBE9B9E}" type="pres">
      <dgm:prSet presAssocID="{492FACC6-4BE3-4CF9-996B-E38FD175BF92}" presName="gear2srcNode" presStyleLbl="node1" presStyleIdx="1" presStyleCnt="3"/>
      <dgm:spPr/>
      <dgm:t>
        <a:bodyPr/>
        <a:lstStyle/>
        <a:p>
          <a:endParaRPr lang="cs-CZ"/>
        </a:p>
      </dgm:t>
    </dgm:pt>
    <dgm:pt modelId="{7D1C6150-E529-4E53-9EF0-7C9755E29A5E}" type="pres">
      <dgm:prSet presAssocID="{492FACC6-4BE3-4CF9-996B-E38FD175BF92}" presName="gear2dstNode" presStyleLbl="node1" presStyleIdx="1" presStyleCnt="3"/>
      <dgm:spPr/>
      <dgm:t>
        <a:bodyPr/>
        <a:lstStyle/>
        <a:p>
          <a:endParaRPr lang="cs-CZ"/>
        </a:p>
      </dgm:t>
    </dgm:pt>
    <dgm:pt modelId="{4FD24B4B-6E2A-461C-B384-BF8481D6CBED}" type="pres">
      <dgm:prSet presAssocID="{67C3484D-3474-4756-873B-1B228B562686}" presName="gear3" presStyleLbl="node1" presStyleIdx="2" presStyleCnt="3" custScaleX="130077" custScaleY="129996" custLinFactNeighborX="12372" custLinFactNeighborY="-10608"/>
      <dgm:spPr/>
      <dgm:t>
        <a:bodyPr/>
        <a:lstStyle/>
        <a:p>
          <a:endParaRPr lang="cs-CZ"/>
        </a:p>
      </dgm:t>
    </dgm:pt>
    <dgm:pt modelId="{B8B3387E-48F8-4E87-8A36-44F68301FE31}" type="pres">
      <dgm:prSet presAssocID="{67C3484D-3474-4756-873B-1B228B56268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97473D9-9966-4BFF-A07E-BBB5DE127356}" type="pres">
      <dgm:prSet presAssocID="{67C3484D-3474-4756-873B-1B228B562686}" presName="gear3srcNode" presStyleLbl="node1" presStyleIdx="2" presStyleCnt="3"/>
      <dgm:spPr/>
      <dgm:t>
        <a:bodyPr/>
        <a:lstStyle/>
        <a:p>
          <a:endParaRPr lang="cs-CZ"/>
        </a:p>
      </dgm:t>
    </dgm:pt>
    <dgm:pt modelId="{5F0A6655-0C73-4C1B-BAFE-E154A2589987}" type="pres">
      <dgm:prSet presAssocID="{67C3484D-3474-4756-873B-1B228B562686}" presName="gear3dstNode" presStyleLbl="node1" presStyleIdx="2" presStyleCnt="3"/>
      <dgm:spPr/>
      <dgm:t>
        <a:bodyPr/>
        <a:lstStyle/>
        <a:p>
          <a:endParaRPr lang="cs-CZ"/>
        </a:p>
      </dgm:t>
    </dgm:pt>
    <dgm:pt modelId="{7B1BEA6B-76A7-4917-AC28-FF6987AC37BC}" type="pres">
      <dgm:prSet presAssocID="{0BEDED16-5B31-46CB-B28D-07E6BE84E582}" presName="connector1" presStyleLbl="sibTrans2D1" presStyleIdx="0" presStyleCnt="3" custLinFactNeighborX="-86" custLinFactNeighborY="195"/>
      <dgm:spPr/>
      <dgm:t>
        <a:bodyPr/>
        <a:lstStyle/>
        <a:p>
          <a:endParaRPr lang="cs-CZ"/>
        </a:p>
      </dgm:t>
    </dgm:pt>
    <dgm:pt modelId="{4AF9E42B-8052-45C5-9D74-C2A320E1D145}" type="pres">
      <dgm:prSet presAssocID="{7C887D8B-93E4-4172-9C8A-A389D1364249}" presName="connector2" presStyleLbl="sibTrans2D1" presStyleIdx="1" presStyleCnt="3" custAng="5400000" custScaleX="128326" custScaleY="131231" custLinFactNeighborX="-32413" custLinFactNeighborY="8496"/>
      <dgm:spPr/>
      <dgm:t>
        <a:bodyPr/>
        <a:lstStyle/>
        <a:p>
          <a:endParaRPr lang="cs-CZ"/>
        </a:p>
      </dgm:t>
    </dgm:pt>
    <dgm:pt modelId="{2E2BD5D1-F55E-4C8F-AF24-666A3BBE1FC0}" type="pres">
      <dgm:prSet presAssocID="{87D674D3-EE31-4A79-96A2-1BF0C77852CE}" presName="connector3" presStyleLbl="sibTrans2D1" presStyleIdx="2" presStyleCnt="3" custLinFactNeighborX="-4375" custLinFactNeighborY="-2549"/>
      <dgm:spPr/>
      <dgm:t>
        <a:bodyPr/>
        <a:lstStyle/>
        <a:p>
          <a:endParaRPr lang="cs-CZ"/>
        </a:p>
      </dgm:t>
    </dgm:pt>
  </dgm:ptLst>
  <dgm:cxnLst>
    <dgm:cxn modelId="{D5E09F33-DD57-404F-AE6A-60CEBBC03B65}" type="presOf" srcId="{67C3484D-3474-4756-873B-1B228B562686}" destId="{B8B3387E-48F8-4E87-8A36-44F68301FE31}" srcOrd="1" destOrd="0" presId="urn:microsoft.com/office/officeart/2005/8/layout/gear1"/>
    <dgm:cxn modelId="{0598396E-1220-44E8-9958-8D29AF314CB1}" srcId="{7610A3AC-BBC2-4CE8-8229-EC589056D4EE}" destId="{67C3484D-3474-4756-873B-1B228B562686}" srcOrd="2" destOrd="0" parTransId="{2C18F50E-8C85-49E4-AA02-EDB841726B1A}" sibTransId="{87D674D3-EE31-4A79-96A2-1BF0C77852CE}"/>
    <dgm:cxn modelId="{0FDDC66F-92E1-4607-91FF-E820DC3CECBE}" srcId="{7610A3AC-BBC2-4CE8-8229-EC589056D4EE}" destId="{492FACC6-4BE3-4CF9-996B-E38FD175BF92}" srcOrd="1" destOrd="0" parTransId="{705B787F-16F9-4A5C-931B-8405768BA2EB}" sibTransId="{7C887D8B-93E4-4172-9C8A-A389D1364249}"/>
    <dgm:cxn modelId="{46FED56C-DC3E-4D4D-A92C-125FEB3D5DAE}" type="presOf" srcId="{87D674D3-EE31-4A79-96A2-1BF0C77852CE}" destId="{2E2BD5D1-F55E-4C8F-AF24-666A3BBE1FC0}" srcOrd="0" destOrd="0" presId="urn:microsoft.com/office/officeart/2005/8/layout/gear1"/>
    <dgm:cxn modelId="{69E2CD0C-EBC2-4974-A8D0-B917B294F815}" type="presOf" srcId="{492FACC6-4BE3-4CF9-996B-E38FD175BF92}" destId="{5FB95140-D094-4FEF-9FCD-0871288046CB}" srcOrd="0" destOrd="0" presId="urn:microsoft.com/office/officeart/2005/8/layout/gear1"/>
    <dgm:cxn modelId="{6FF84A38-6835-4F19-9CDB-C2D487FD3A6F}" type="presOf" srcId="{7C887D8B-93E4-4172-9C8A-A389D1364249}" destId="{4AF9E42B-8052-45C5-9D74-C2A320E1D145}" srcOrd="0" destOrd="0" presId="urn:microsoft.com/office/officeart/2005/8/layout/gear1"/>
    <dgm:cxn modelId="{A071DC54-128B-44E4-B449-24011966E4EC}" type="presOf" srcId="{7610A3AC-BBC2-4CE8-8229-EC589056D4EE}" destId="{05E40CEC-F73C-44A1-8AD8-1DB1BAFC606A}" srcOrd="0" destOrd="0" presId="urn:microsoft.com/office/officeart/2005/8/layout/gear1"/>
    <dgm:cxn modelId="{FAA86B3B-D631-4586-8AAD-8543197B768C}" type="presOf" srcId="{4BAF12FD-5001-4B02-A700-50EB71372C07}" destId="{F8F6E57B-B434-488F-B2E9-89F3FF83770F}" srcOrd="1" destOrd="0" presId="urn:microsoft.com/office/officeart/2005/8/layout/gear1"/>
    <dgm:cxn modelId="{62E0BEA4-0691-4D35-8170-3C189B792F29}" type="presOf" srcId="{67C3484D-3474-4756-873B-1B228B562686}" destId="{697473D9-9966-4BFF-A07E-BBB5DE127356}" srcOrd="2" destOrd="0" presId="urn:microsoft.com/office/officeart/2005/8/layout/gear1"/>
    <dgm:cxn modelId="{58D01F58-A5BE-4709-B418-D5D7CEB37476}" type="presOf" srcId="{0BEDED16-5B31-46CB-B28D-07E6BE84E582}" destId="{7B1BEA6B-76A7-4917-AC28-FF6987AC37BC}" srcOrd="0" destOrd="0" presId="urn:microsoft.com/office/officeart/2005/8/layout/gear1"/>
    <dgm:cxn modelId="{D35C7AD6-2967-48A2-91B7-1189F35A33EF}" type="presOf" srcId="{67C3484D-3474-4756-873B-1B228B562686}" destId="{5F0A6655-0C73-4C1B-BAFE-E154A2589987}" srcOrd="3" destOrd="0" presId="urn:microsoft.com/office/officeart/2005/8/layout/gear1"/>
    <dgm:cxn modelId="{3181FEEE-6732-45B0-851D-C2A15BD686E0}" srcId="{7610A3AC-BBC2-4CE8-8229-EC589056D4EE}" destId="{4BAF12FD-5001-4B02-A700-50EB71372C07}" srcOrd="0" destOrd="0" parTransId="{32DA78B6-1D82-41D0-8D65-CC02961A2987}" sibTransId="{0BEDED16-5B31-46CB-B28D-07E6BE84E582}"/>
    <dgm:cxn modelId="{2DC14E50-F2E1-42BD-A92B-797264EC44A9}" type="presOf" srcId="{67C3484D-3474-4756-873B-1B228B562686}" destId="{4FD24B4B-6E2A-461C-B384-BF8481D6CBED}" srcOrd="0" destOrd="0" presId="urn:microsoft.com/office/officeart/2005/8/layout/gear1"/>
    <dgm:cxn modelId="{30570C34-C757-46E7-A493-E0CD8BC78B3C}" type="presOf" srcId="{492FACC6-4BE3-4CF9-996B-E38FD175BF92}" destId="{37F77343-8C8A-4470-BC1D-22618CBE9B9E}" srcOrd="1" destOrd="0" presId="urn:microsoft.com/office/officeart/2005/8/layout/gear1"/>
    <dgm:cxn modelId="{1B23E894-7F12-42F9-83E3-1B9AD002B0C7}" type="presOf" srcId="{4BAF12FD-5001-4B02-A700-50EB71372C07}" destId="{ED94D7CC-1D7A-406C-9831-53EE6089AAA0}" srcOrd="0" destOrd="0" presId="urn:microsoft.com/office/officeart/2005/8/layout/gear1"/>
    <dgm:cxn modelId="{3DED4F26-4A6F-4B3D-B5B4-1E3A7A39C074}" type="presOf" srcId="{492FACC6-4BE3-4CF9-996B-E38FD175BF92}" destId="{7D1C6150-E529-4E53-9EF0-7C9755E29A5E}" srcOrd="2" destOrd="0" presId="urn:microsoft.com/office/officeart/2005/8/layout/gear1"/>
    <dgm:cxn modelId="{8EACF6A5-ED5C-4F34-9C5D-82155A60AF01}" type="presOf" srcId="{4BAF12FD-5001-4B02-A700-50EB71372C07}" destId="{FAC3D162-FC39-4164-AB3A-296092F601C3}" srcOrd="2" destOrd="0" presId="urn:microsoft.com/office/officeart/2005/8/layout/gear1"/>
    <dgm:cxn modelId="{D2ABABC7-F942-4333-8276-2EB278B13784}" type="presParOf" srcId="{05E40CEC-F73C-44A1-8AD8-1DB1BAFC606A}" destId="{ED94D7CC-1D7A-406C-9831-53EE6089AAA0}" srcOrd="0" destOrd="0" presId="urn:microsoft.com/office/officeart/2005/8/layout/gear1"/>
    <dgm:cxn modelId="{EEF44FA8-6FBE-46DB-B221-95B47FD3E204}" type="presParOf" srcId="{05E40CEC-F73C-44A1-8AD8-1DB1BAFC606A}" destId="{F8F6E57B-B434-488F-B2E9-89F3FF83770F}" srcOrd="1" destOrd="0" presId="urn:microsoft.com/office/officeart/2005/8/layout/gear1"/>
    <dgm:cxn modelId="{1261AAC1-DFF5-4CE8-89E0-AFE439C03307}" type="presParOf" srcId="{05E40CEC-F73C-44A1-8AD8-1DB1BAFC606A}" destId="{FAC3D162-FC39-4164-AB3A-296092F601C3}" srcOrd="2" destOrd="0" presId="urn:microsoft.com/office/officeart/2005/8/layout/gear1"/>
    <dgm:cxn modelId="{8F19D4AE-EC94-4372-8EEF-BB23818C8A25}" type="presParOf" srcId="{05E40CEC-F73C-44A1-8AD8-1DB1BAFC606A}" destId="{5FB95140-D094-4FEF-9FCD-0871288046CB}" srcOrd="3" destOrd="0" presId="urn:microsoft.com/office/officeart/2005/8/layout/gear1"/>
    <dgm:cxn modelId="{66406DC5-19C5-4F88-BC41-40F2C2CFA02D}" type="presParOf" srcId="{05E40CEC-F73C-44A1-8AD8-1DB1BAFC606A}" destId="{37F77343-8C8A-4470-BC1D-22618CBE9B9E}" srcOrd="4" destOrd="0" presId="urn:microsoft.com/office/officeart/2005/8/layout/gear1"/>
    <dgm:cxn modelId="{33E2B0F2-0B53-4857-85AE-335649EEF887}" type="presParOf" srcId="{05E40CEC-F73C-44A1-8AD8-1DB1BAFC606A}" destId="{7D1C6150-E529-4E53-9EF0-7C9755E29A5E}" srcOrd="5" destOrd="0" presId="urn:microsoft.com/office/officeart/2005/8/layout/gear1"/>
    <dgm:cxn modelId="{C8F7E339-9942-45CE-944B-B1560F8ABF7E}" type="presParOf" srcId="{05E40CEC-F73C-44A1-8AD8-1DB1BAFC606A}" destId="{4FD24B4B-6E2A-461C-B384-BF8481D6CBED}" srcOrd="6" destOrd="0" presId="urn:microsoft.com/office/officeart/2005/8/layout/gear1"/>
    <dgm:cxn modelId="{75C3AA08-2444-4068-94E4-1576414628EF}" type="presParOf" srcId="{05E40CEC-F73C-44A1-8AD8-1DB1BAFC606A}" destId="{B8B3387E-48F8-4E87-8A36-44F68301FE31}" srcOrd="7" destOrd="0" presId="urn:microsoft.com/office/officeart/2005/8/layout/gear1"/>
    <dgm:cxn modelId="{05850ED7-44B9-48F4-9357-C59627A9B034}" type="presParOf" srcId="{05E40CEC-F73C-44A1-8AD8-1DB1BAFC606A}" destId="{697473D9-9966-4BFF-A07E-BBB5DE127356}" srcOrd="8" destOrd="0" presId="urn:microsoft.com/office/officeart/2005/8/layout/gear1"/>
    <dgm:cxn modelId="{4354C5BC-F19C-452E-A6F5-8A1BEBCBBD2E}" type="presParOf" srcId="{05E40CEC-F73C-44A1-8AD8-1DB1BAFC606A}" destId="{5F0A6655-0C73-4C1B-BAFE-E154A2589987}" srcOrd="9" destOrd="0" presId="urn:microsoft.com/office/officeart/2005/8/layout/gear1"/>
    <dgm:cxn modelId="{30288A08-A570-4A3C-846B-60C3F4CA4A45}" type="presParOf" srcId="{05E40CEC-F73C-44A1-8AD8-1DB1BAFC606A}" destId="{7B1BEA6B-76A7-4917-AC28-FF6987AC37BC}" srcOrd="10" destOrd="0" presId="urn:microsoft.com/office/officeart/2005/8/layout/gear1"/>
    <dgm:cxn modelId="{CAE0BFE4-3ACD-48F1-8C35-84819D81DAB9}" type="presParOf" srcId="{05E40CEC-F73C-44A1-8AD8-1DB1BAFC606A}" destId="{4AF9E42B-8052-45C5-9D74-C2A320E1D145}" srcOrd="11" destOrd="0" presId="urn:microsoft.com/office/officeart/2005/8/layout/gear1"/>
    <dgm:cxn modelId="{5FB2D227-E6C6-4D6B-89FA-BD34A372BC52}" type="presParOf" srcId="{05E40CEC-F73C-44A1-8AD8-1DB1BAFC606A}" destId="{2E2BD5D1-F55E-4C8F-AF24-666A3BBE1FC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94D7CC-1D7A-406C-9831-53EE6089AAA0}">
      <dsp:nvSpPr>
        <dsp:cNvPr id="0" name=""/>
        <dsp:cNvSpPr/>
      </dsp:nvSpPr>
      <dsp:spPr>
        <a:xfrm>
          <a:off x="3711891" y="2415864"/>
          <a:ext cx="2734030" cy="273403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Hranol: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Vypočítám povrch hranolu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Vypočítám objem hranolu</a:t>
          </a:r>
          <a:endParaRPr lang="cs-CZ" sz="1600" kern="1200" dirty="0"/>
        </a:p>
      </dsp:txBody>
      <dsp:txXfrm>
        <a:off x="4261553" y="3056297"/>
        <a:ext cx="1634706" cy="1405348"/>
      </dsp:txXfrm>
    </dsp:sp>
    <dsp:sp modelId="{5FB95140-D094-4FEF-9FCD-0871288046CB}">
      <dsp:nvSpPr>
        <dsp:cNvPr id="0" name=""/>
        <dsp:cNvSpPr/>
      </dsp:nvSpPr>
      <dsp:spPr>
        <a:xfrm>
          <a:off x="936095" y="1584182"/>
          <a:ext cx="2486337" cy="243350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 smtClean="0"/>
            <a:t>Grafy a diagramy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Z grafu či diagramu vyčtu důležité údaje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Sestrojím sloupcový graf a kruhový diagram</a:t>
          </a:r>
          <a:endParaRPr lang="cs-CZ" sz="1200" kern="1200" dirty="0"/>
        </a:p>
      </dsp:txBody>
      <dsp:txXfrm>
        <a:off x="1556417" y="2200527"/>
        <a:ext cx="1245693" cy="1200815"/>
      </dsp:txXfrm>
    </dsp:sp>
    <dsp:sp modelId="{4FD24B4B-6E2A-461C-B384-BF8481D6CBED}">
      <dsp:nvSpPr>
        <dsp:cNvPr id="0" name=""/>
        <dsp:cNvSpPr/>
      </dsp:nvSpPr>
      <dsp:spPr>
        <a:xfrm rot="20700000">
          <a:off x="3236815" y="105952"/>
          <a:ext cx="2534753" cy="253202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TEST ZA MĚSÍC KVĚTEN</a:t>
          </a:r>
          <a:endParaRPr lang="cs-CZ" sz="2400" kern="1200" dirty="0"/>
        </a:p>
      </dsp:txBody>
      <dsp:txXfrm rot="-20700000">
        <a:off x="3792922" y="661136"/>
        <a:ext cx="1422537" cy="1421651"/>
      </dsp:txXfrm>
    </dsp:sp>
    <dsp:sp modelId="{7B1BEA6B-76A7-4917-AC28-FF6987AC37BC}">
      <dsp:nvSpPr>
        <dsp:cNvPr id="0" name=""/>
        <dsp:cNvSpPr/>
      </dsp:nvSpPr>
      <dsp:spPr>
        <a:xfrm>
          <a:off x="3507273" y="2005208"/>
          <a:ext cx="3499558" cy="3499558"/>
        </a:xfrm>
        <a:prstGeom prst="circularArrow">
          <a:avLst>
            <a:gd name="adj1" fmla="val 4688"/>
            <a:gd name="adj2" fmla="val 299029"/>
            <a:gd name="adj3" fmla="val 2532038"/>
            <a:gd name="adj4" fmla="val 15827499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F9E42B-8052-45C5-9D74-C2A320E1D145}">
      <dsp:nvSpPr>
        <dsp:cNvPr id="0" name=""/>
        <dsp:cNvSpPr/>
      </dsp:nvSpPr>
      <dsp:spPr>
        <a:xfrm rot="5400000">
          <a:off x="584780" y="1145327"/>
          <a:ext cx="3262878" cy="3336742"/>
        </a:xfrm>
        <a:prstGeom prst="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2BD5D1-F55E-4C8F-AF24-666A3BBE1FC0}">
      <dsp:nvSpPr>
        <dsp:cNvPr id="0" name=""/>
        <dsp:cNvSpPr/>
      </dsp:nvSpPr>
      <dsp:spPr>
        <a:xfrm>
          <a:off x="2664300" y="-102089"/>
          <a:ext cx="2741486" cy="274148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7E007642-8E8A-46D9-9584-1BFDDD84F562}" type="datetime1">
              <a:rPr lang="cs-CZ" smtClean="0"/>
              <a:pPr algn="r" rtl="0"/>
              <a:t>30.05.2021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9C567D4A-04CB-4EDF-8FB1-342A02FC8EC5}" type="slidenum">
              <a:rPr lang="cs-CZ" smtClean="0"/>
              <a:pPr algn="r"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EA424187-8591-4565-B703-51BF54BE01EE}" type="datetime1">
              <a:rPr lang="cs-CZ" smtClean="0"/>
              <a:pPr algn="r"/>
              <a:t>30.05.2021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2E61351F-DBB1-4664-ADA9-83BC7CB8848D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2E61351F-DBB1-4664-ADA9-83BC7CB8848D}" type="slidenum">
              <a:rPr lang="cs-CZ" smtClean="0"/>
              <a:pPr algn="r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515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2E61351F-DBB1-4664-ADA9-83BC7CB8848D}" type="slidenum">
              <a:rPr lang="cs-CZ" smtClean="0"/>
              <a:pPr algn="r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364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2E61351F-DBB1-4664-ADA9-83BC7CB8848D}" type="slidenum">
              <a:rPr lang="cs-CZ" smtClean="0"/>
              <a:pPr algn="r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6953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2E61351F-DBB1-4664-ADA9-83BC7CB8848D}" type="slidenum">
              <a:rPr lang="cs-CZ" smtClean="0"/>
              <a:pPr algn="r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636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172E964A-6B52-48D2-8B98-B5A8DE93DC00}" type="datetime1">
              <a:rPr lang="cs-CZ" smtClean="0"/>
              <a:pPr/>
              <a:t>30.05.2021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23195B25-A597-4D2B-989D-796E1E4493E0}" type="datetime1">
              <a:rPr lang="cs-CZ" smtClean="0"/>
              <a:pPr/>
              <a:t>30.05.2021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C7EA7181-D737-42D9-B7C4-40C6C20C0519}" type="datetime1">
              <a:rPr lang="cs-CZ" smtClean="0"/>
              <a:pPr/>
              <a:t>30.05.2021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8A2AD638-7413-43C7-B16C-B54D9AB4D45D}" type="datetime1">
              <a:rPr lang="cs-CZ" smtClean="0"/>
              <a:pPr/>
              <a:t>30.05.2021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29533AFB-6193-4FDA-BE6D-B437F32E1AE6}" type="datetime1">
              <a:rPr lang="cs-CZ" smtClean="0"/>
              <a:pPr/>
              <a:t>30.05.2021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ED8499BC-15F2-4CED-B34C-CFDE6D24B483}" type="datetime1">
              <a:rPr lang="cs-CZ" smtClean="0"/>
              <a:pPr/>
              <a:t>30.05.2021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FBC89967-245D-4123-88DF-1F81FA77D1AE}" type="datetime1">
              <a:rPr lang="cs-CZ" smtClean="0"/>
              <a:pPr/>
              <a:t>30.05.2021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C9F0CFB1-09DE-46FB-B372-42224D49FFA3}" type="datetime1">
              <a:rPr lang="cs-CZ" smtClean="0"/>
              <a:pPr/>
              <a:t>30.05.2021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4537CBF1-CBFD-4E51-9F13-C415055D7975}" type="datetime1">
              <a:rPr lang="cs-CZ" smtClean="0"/>
              <a:pPr/>
              <a:t>30.05.2021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28053709-BBE3-4BFC-ADDD-4EC1B18330FF}" type="datetime1">
              <a:rPr lang="cs-CZ" smtClean="0"/>
              <a:pPr/>
              <a:t>30.05.2021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dirty="0" smtClean="0"/>
              <a:t>Upravit styly předlohy textu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6BADB7FF-46C6-44E3-9782-67C362BDC44E}" type="datetime1">
              <a:rPr lang="cs-CZ" smtClean="0"/>
              <a:pPr/>
              <a:t>30.05.2021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algn="r"/>
            <a:fld id="{81FEFA0A-2F20-4B60-98C6-5FFDA469AA1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33772" y="116632"/>
            <a:ext cx="9577064" cy="1122040"/>
          </a:xfrm>
        </p:spPr>
        <p:txBody>
          <a:bodyPr rtlCol="0">
            <a:normAutofit fontScale="90000"/>
          </a:bodyPr>
          <a:lstStyle/>
          <a:p>
            <a:pPr rtl="0"/>
            <a:r>
              <a:rPr lang="cs-CZ" dirty="0" smtClean="0"/>
              <a:t>1. týden června (31.5. – 4.6.)</a:t>
            </a:r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5217920"/>
              </p:ext>
            </p:extLst>
          </p:nvPr>
        </p:nvGraphicFramePr>
        <p:xfrm>
          <a:off x="1917948" y="1340768"/>
          <a:ext cx="7920880" cy="4970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66020" y="548680"/>
            <a:ext cx="4752528" cy="1011560"/>
          </a:xfrm>
        </p:spPr>
        <p:txBody>
          <a:bodyPr/>
          <a:lstStyle/>
          <a:p>
            <a:pPr algn="ctr"/>
            <a:r>
              <a:rPr lang="cs-CZ" dirty="0" smtClean="0"/>
              <a:t>TÝDENNÍ ÚKOL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69876" y="2132856"/>
            <a:ext cx="10657184" cy="4104456"/>
          </a:xfrm>
        </p:spPr>
        <p:txBody>
          <a:bodyPr>
            <a:normAutofit/>
          </a:bodyPr>
          <a:lstStyle/>
          <a:p>
            <a:r>
              <a:rPr lang="cs-CZ" dirty="0" smtClean="0"/>
              <a:t>Spočítej si vážený průměr svých známek z matematiky ve škole online a zapiš si jej do sešitu.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Opakování grafů a diagramů (vypracuj jako přípravu na test – tedy před ním):</a:t>
            </a:r>
          </a:p>
          <a:p>
            <a:r>
              <a:rPr lang="cs-CZ" dirty="0" smtClean="0"/>
              <a:t>PS 114 / 1 – </a:t>
            </a:r>
            <a:r>
              <a:rPr lang="cs-CZ" dirty="0"/>
              <a:t>a), b) i c) sestrojte pomocí kruhového i sloupcového </a:t>
            </a:r>
            <a:r>
              <a:rPr lang="cs-CZ" dirty="0" smtClean="0"/>
              <a:t>diagramu</a:t>
            </a:r>
          </a:p>
          <a:p>
            <a:r>
              <a:rPr lang="cs-CZ" dirty="0" smtClean="0"/>
              <a:t>PS </a:t>
            </a:r>
            <a:r>
              <a:rPr lang="cs-CZ" dirty="0" smtClean="0"/>
              <a:t>114 / 3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300" y="2669122"/>
            <a:ext cx="6073035" cy="152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18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dirty="0" smtClean="0"/>
              <a:t>1. hodina týdne</a:t>
            </a:r>
            <a:endParaRPr lang="cs-CZ" sz="4800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293813" y="2348880"/>
            <a:ext cx="9601200" cy="3552800"/>
          </a:xfrm>
        </p:spPr>
        <p:txBody>
          <a:bodyPr rtlCol="0"/>
          <a:lstStyle/>
          <a:p>
            <a:pPr rtl="0"/>
            <a:r>
              <a:rPr lang="cs-CZ" dirty="0" smtClean="0"/>
              <a:t>Povrch a objem hranolu – dokončení</a:t>
            </a:r>
          </a:p>
          <a:p>
            <a:pPr rtl="0"/>
            <a:r>
              <a:rPr lang="cs-CZ" dirty="0" smtClean="0"/>
              <a:t>Hodnocení </a:t>
            </a:r>
          </a:p>
          <a:p>
            <a:pPr lvl="1"/>
            <a:r>
              <a:rPr lang="cs-CZ" dirty="0" smtClean="0"/>
              <a:t>jak vypočítat vážený průměr</a:t>
            </a:r>
          </a:p>
          <a:p>
            <a:pPr lvl="1"/>
            <a:r>
              <a:rPr lang="cs-CZ" dirty="0" smtClean="0"/>
              <a:t>jak bude vypadat naše závěrečná známka</a:t>
            </a:r>
          </a:p>
          <a:p>
            <a:pPr lvl="1"/>
            <a:endParaRPr lang="cs-CZ" dirty="0" smtClean="0"/>
          </a:p>
          <a:p>
            <a:pPr rtl="0"/>
            <a:r>
              <a:rPr lang="cs-CZ" dirty="0" smtClean="0"/>
              <a:t>PREZENTACE:</a:t>
            </a:r>
          </a:p>
          <a:p>
            <a:pPr lvl="1"/>
            <a:r>
              <a:rPr lang="cs-CZ" dirty="0" smtClean="0"/>
              <a:t>Konstrukční úlohy (</a:t>
            </a:r>
            <a:r>
              <a:rPr lang="cs-CZ" dirty="0" err="1" smtClean="0"/>
              <a:t>Áďa</a:t>
            </a:r>
            <a:r>
              <a:rPr lang="cs-CZ" dirty="0" smtClean="0"/>
              <a:t> B., </a:t>
            </a:r>
            <a:r>
              <a:rPr lang="cs-CZ" dirty="0" err="1" smtClean="0"/>
              <a:t>Natka</a:t>
            </a:r>
            <a:r>
              <a:rPr lang="cs-CZ" dirty="0" smtClean="0"/>
              <a:t> K.)</a:t>
            </a:r>
          </a:p>
          <a:p>
            <a:pPr lvl="1"/>
            <a:r>
              <a:rPr lang="cs-CZ" dirty="0" smtClean="0"/>
              <a:t>Trojúhelníky (Martin B., Kuba B., Honza N., Standa N.)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9254274" y="5229200"/>
            <a:ext cx="295232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dirty="0" smtClean="0"/>
              <a:t>V HODINĚ BUDEME POTŘEBOVAT: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dirty="0" smtClean="0"/>
              <a:t>školní sešit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dirty="0" smtClean="0"/>
              <a:t>tužku a psací potřeby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dirty="0" smtClean="0"/>
              <a:t>2. hodina týdne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3813" y="2348880"/>
            <a:ext cx="9601200" cy="1536576"/>
          </a:xfrm>
        </p:spPr>
        <p:txBody>
          <a:bodyPr/>
          <a:lstStyle/>
          <a:p>
            <a:r>
              <a:rPr lang="cs-CZ" dirty="0" smtClean="0"/>
              <a:t>Opakování učiva k testu:</a:t>
            </a:r>
          </a:p>
          <a:p>
            <a:pPr lvl="1"/>
            <a:r>
              <a:rPr lang="cs-CZ" dirty="0" smtClean="0"/>
              <a:t>hranoly: objem a povrch</a:t>
            </a:r>
          </a:p>
          <a:p>
            <a:pPr lvl="1"/>
            <a:r>
              <a:rPr lang="cs-CZ" dirty="0" smtClean="0"/>
              <a:t>grafy a diagramy: čtení hodnot, procenta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9254274" y="5229200"/>
            <a:ext cx="295232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dirty="0" smtClean="0"/>
              <a:t>V HODINĚ BUDEME POTŘEBOVAT: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dirty="0" smtClean="0"/>
              <a:t>školní sešit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dirty="0" smtClean="0"/>
              <a:t>tužku a psací potřeby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dirty="0" smtClean="0"/>
              <a:t>pracovní sešit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567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dirty="0"/>
              <a:t>3</a:t>
            </a:r>
            <a:r>
              <a:rPr lang="cs-CZ" sz="4800" dirty="0" smtClean="0"/>
              <a:t>. hodina týdne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3813" y="2348880"/>
            <a:ext cx="9601200" cy="2448272"/>
          </a:xfrm>
        </p:spPr>
        <p:txBody>
          <a:bodyPr>
            <a:normAutofit/>
          </a:bodyPr>
          <a:lstStyle/>
          <a:p>
            <a:r>
              <a:rPr lang="cs-CZ" dirty="0" smtClean="0"/>
              <a:t>TEST ZA MĚSÍC KVĚTEN:</a:t>
            </a:r>
          </a:p>
          <a:p>
            <a:pPr lvl="1"/>
            <a:r>
              <a:rPr lang="cs-CZ" dirty="0" smtClean="0"/>
              <a:t>hranoly</a:t>
            </a:r>
          </a:p>
          <a:p>
            <a:pPr lvl="1"/>
            <a:r>
              <a:rPr lang="cs-CZ" dirty="0" smtClean="0"/>
              <a:t>grafy a diagramy</a:t>
            </a:r>
          </a:p>
          <a:p>
            <a:pPr lvl="1"/>
            <a:r>
              <a:rPr lang="cs-CZ" dirty="0" smtClean="0"/>
              <a:t>celá čísla</a:t>
            </a:r>
          </a:p>
          <a:p>
            <a:pPr lvl="1"/>
            <a:r>
              <a:rPr lang="cs-CZ" dirty="0" smtClean="0"/>
              <a:t>zlomky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085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cit klidu (16:9)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63_TF02801109_TF02801109.potx" id="{23CAB1B2-D0EA-450E-B5A1-D0689BC96E58}" vid="{AFAA0C16-9D3C-4CEE-8DF5-9E4AF830197B}"/>
    </a:ext>
  </a:extLst>
</a:theme>
</file>

<file path=ppt/theme/theme2.xml><?xml version="1.0" encoding="utf-8"?>
<a:theme xmlns:a="http://schemas.openxmlformats.org/drawingml/2006/main" name="Motiv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249165-F638-412C-8E0A-DFB7045CA2E0}">
  <ds:schemaRefs>
    <ds:schemaRef ds:uri="http://schemas.microsoft.com/office/infopath/2007/PartnerControls"/>
    <ds:schemaRef ds:uri="4873beb7-5857-4685-be1f-d57550cc96c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Přírodní prezentace navozující pocit klidu (širokoúhlý formát)</Template>
  <TotalTime>68</TotalTime>
  <Words>207</Words>
  <Application>Microsoft Office PowerPoint</Application>
  <PresentationFormat>Vlastní</PresentationFormat>
  <Paragraphs>48</Paragraphs>
  <Slides>5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Euphemia</vt:lpstr>
      <vt:lpstr>Wingdings</vt:lpstr>
      <vt:lpstr>Pocit klidu (16:9)</vt:lpstr>
      <vt:lpstr>1. týden června (31.5. – 4.6.)</vt:lpstr>
      <vt:lpstr>TÝDENNÍ ÚKOL</vt:lpstr>
      <vt:lpstr>1. hodina týdne</vt:lpstr>
      <vt:lpstr>2. hodina týdne</vt:lpstr>
      <vt:lpstr>3. hodina týdne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ČERVEN 2021</dc:title>
  <dc:creator>Pařízková Ivana</dc:creator>
  <cp:lastModifiedBy>Pařízková Ivana</cp:lastModifiedBy>
  <cp:revision>14</cp:revision>
  <dcterms:created xsi:type="dcterms:W3CDTF">2021-05-29T16:43:09Z</dcterms:created>
  <dcterms:modified xsi:type="dcterms:W3CDTF">2021-05-30T07:57:38Z</dcterms:modified>
  <cp:contentStatus>Konečný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_MarkAsFinal">
    <vt:bool>true</vt:bool>
  </property>
</Properties>
</file>