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Procenta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4.10. – 8.10.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Vysvětlím, co je základ, procentová část a počet procent a umím je </a:t>
            </a:r>
            <a:r>
              <a:rPr lang="cs-CZ" dirty="0" smtClean="0"/>
              <a:t>vypočítat</a:t>
            </a:r>
          </a:p>
          <a:p>
            <a:r>
              <a:rPr lang="cs-CZ" dirty="0" smtClean="0"/>
              <a:t>Vyřeším slovní úlohu s procenty</a:t>
            </a:r>
          </a:p>
          <a:p>
            <a:r>
              <a:rPr lang="cs-CZ" dirty="0" smtClean="0"/>
              <a:t>Sestrojím trojúhelník a čtyřúhelník podle symbolického zápisu konstrukce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Vyřeš obě zadané úlohy v umimematiku.cz aspoň na štít 3 (slovní úlohy a konstrukční úlohy)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ÚLOHY:</a:t>
            </a:r>
          </a:p>
          <a:p>
            <a:pPr lvl="1"/>
            <a:r>
              <a:rPr lang="cs-CZ" dirty="0" smtClean="0"/>
              <a:t>Sestrojíme trojúhelník podle symbolického zápisu konstrukce</a:t>
            </a:r>
          </a:p>
          <a:p>
            <a:pPr lvl="1"/>
            <a:r>
              <a:rPr lang="cs-CZ" dirty="0" smtClean="0"/>
              <a:t>Zavzpomínáme na věty o shodnostech trojúhelníků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Jednoduché úlohy ke zopakování základních výpočtů: počítáme základ, počet procent a procentní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Rýsujeme</a:t>
            </a:r>
          </a:p>
          <a:p>
            <a:r>
              <a:rPr lang="cs-CZ" dirty="0" smtClean="0"/>
              <a:t>Počítáme – každý to, co potřebuje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A 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Sbíráme data</a:t>
            </a:r>
          </a:p>
          <a:p>
            <a:pPr lvl="1"/>
            <a:r>
              <a:rPr lang="cs-CZ" dirty="0" smtClean="0"/>
              <a:t>Počítáme procenta</a:t>
            </a:r>
          </a:p>
          <a:p>
            <a:pPr lvl="1"/>
            <a:r>
              <a:rPr lang="cs-CZ" dirty="0" smtClean="0"/>
              <a:t>Sestrojujeme grafy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153</TotalTime>
  <Words>124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Procenta Konstrukční úlohy</vt:lpstr>
      <vt:lpstr>CÍLE TÝDNE A TÝDENNÍ ÚKOL</vt:lpstr>
      <vt:lpstr>1. HODINA TÝDNE</vt:lpstr>
      <vt:lpstr>2. HODINA TÝDNE</vt:lpstr>
      <vt:lpstr>3. HODINA TÝDNE</vt:lpstr>
      <vt:lpstr>4. A 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6</cp:revision>
  <dcterms:created xsi:type="dcterms:W3CDTF">2021-10-03T16:49:47Z</dcterms:created>
  <dcterms:modified xsi:type="dcterms:W3CDTF">2021-10-03T19:23:34Z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