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9975" y="3596950"/>
            <a:ext cx="5881197" cy="226855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Procenta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dirty="0"/>
              <a:t>Konstrukční úlohy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31774" y="2099387"/>
            <a:ext cx="5357600" cy="527179"/>
          </a:xfrm>
        </p:spPr>
        <p:txBody>
          <a:bodyPr/>
          <a:lstStyle/>
          <a:p>
            <a:pPr algn="ctr"/>
            <a:r>
              <a:rPr lang="cs-CZ" dirty="0" smtClean="0"/>
              <a:t>Matematika 4.10. – 8.10.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32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Vysvětlím, co je základ, procentová část a počet procent a umím je </a:t>
            </a:r>
            <a:r>
              <a:rPr lang="cs-CZ" dirty="0" smtClean="0"/>
              <a:t>vypočítat</a:t>
            </a:r>
          </a:p>
          <a:p>
            <a:r>
              <a:rPr lang="cs-CZ" dirty="0" smtClean="0"/>
              <a:t>Vyřeším slovní úlohu s procenty</a:t>
            </a:r>
          </a:p>
          <a:p>
            <a:r>
              <a:rPr lang="cs-CZ" dirty="0" smtClean="0"/>
              <a:t>Sestrojím trojúhelník a čtyřúhelník podle symbolického zápisu konstrukce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TDÚ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Vyřeš obě zadané úlohy v umimematiku.cz aspoň na štít 3 (slovní úlohy a konstrukční úlohy)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82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PROCENTA</a:t>
            </a:r>
          </a:p>
          <a:p>
            <a:pPr lvl="1"/>
            <a:r>
              <a:rPr lang="cs-CZ" dirty="0" smtClean="0"/>
              <a:t>Jednoduché úlohy ke zopakování základních výpočtů: počítáme základ, počet procent a procentní část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92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A 3.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PROCENTA</a:t>
            </a:r>
          </a:p>
          <a:p>
            <a:pPr lvl="1"/>
            <a:r>
              <a:rPr lang="cs-CZ" dirty="0" smtClean="0"/>
              <a:t>Sbíráme data</a:t>
            </a:r>
          </a:p>
          <a:p>
            <a:pPr lvl="1"/>
            <a:r>
              <a:rPr lang="cs-CZ" dirty="0" smtClean="0"/>
              <a:t>Počítáme procenta</a:t>
            </a:r>
          </a:p>
          <a:p>
            <a:pPr lvl="1"/>
            <a:r>
              <a:rPr lang="cs-CZ" dirty="0" smtClean="0"/>
              <a:t>Sestrojujeme grafy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985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KONSTRUKČNÍ ÚLOHY:</a:t>
            </a:r>
          </a:p>
          <a:p>
            <a:pPr lvl="1"/>
            <a:r>
              <a:rPr lang="cs-CZ" dirty="0" smtClean="0"/>
              <a:t>Sestrojíme trojúhelník podle symbolického zápisu konstrukce</a:t>
            </a:r>
          </a:p>
          <a:p>
            <a:pPr lvl="1"/>
            <a:r>
              <a:rPr lang="cs-CZ" dirty="0" smtClean="0"/>
              <a:t>Zavzpomínáme na věty o shodnostech trojúhelníků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997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156</TotalTime>
  <Words>112</Words>
  <Application>Microsoft Office PowerPoint</Application>
  <PresentationFormat>Širokoúhlá obrazovka</PresentationFormat>
  <Paragraphs>21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MS Shell Dlg 2</vt:lpstr>
      <vt:lpstr>Wingdings</vt:lpstr>
      <vt:lpstr>Wingdings 3</vt:lpstr>
      <vt:lpstr>Madison</vt:lpstr>
      <vt:lpstr>Procenta Konstrukční úlohy</vt:lpstr>
      <vt:lpstr>CÍLE TÝDNE A TÝDENNÍ ÚKOL</vt:lpstr>
      <vt:lpstr>1. HODINA TÝDNE</vt:lpstr>
      <vt:lpstr>2. A 3. HODINA TÝDNE</vt:lpstr>
      <vt:lpstr>4.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 Konstrukční úlohy</dc:title>
  <dc:creator>Pařízková Ivana</dc:creator>
  <cp:lastModifiedBy>Pařízková Ivana</cp:lastModifiedBy>
  <cp:revision>10</cp:revision>
  <dcterms:created xsi:type="dcterms:W3CDTF">2021-10-03T16:49:47Z</dcterms:created>
  <dcterms:modified xsi:type="dcterms:W3CDTF">2021-10-03T19:26:13Z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