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Týden prosince</a:t>
            </a:r>
            <a:br>
              <a:rPr lang="cs-CZ" dirty="0" smtClean="0"/>
            </a:br>
            <a:r>
              <a:rPr lang="cs-CZ" dirty="0" smtClean="0"/>
              <a:t>13.12. – 17.12.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830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Pythagorova věta</a:t>
            </a:r>
          </a:p>
          <a:p>
            <a:r>
              <a:rPr lang="cs-CZ" dirty="0" smtClean="0"/>
              <a:t>Statistika – opakování a procvičení</a:t>
            </a:r>
          </a:p>
          <a:p>
            <a:r>
              <a:rPr lang="cs-CZ" dirty="0" smtClean="0"/>
              <a:t>Iracionální čísla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8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Pokud jsi v karanténě, izolaci, nebo prostě nemocný/á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Udělej si týdenní domácí úkol</a:t>
            </a:r>
          </a:p>
          <a:p>
            <a:r>
              <a:rPr lang="cs-CZ" dirty="0"/>
              <a:t>Od spolužáka zjisti, co děláme ve škole, případně se zeptej mě, paní učitelky – v chatu v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Sleduj materiály, které se průběžně objevují v </a:t>
            </a:r>
            <a:r>
              <a:rPr lang="cs-CZ" dirty="0" err="1"/>
              <a:t>Teams</a:t>
            </a:r>
            <a:r>
              <a:rPr lang="cs-CZ" dirty="0"/>
              <a:t> (v souborech, v aktuálním měsíci a týdnu) a doma si je vypracuj</a:t>
            </a: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odevzdej vše, co jsi tento týden doma udělal/a</a:t>
            </a:r>
          </a:p>
          <a:p>
            <a:r>
              <a:rPr lang="cs-CZ" dirty="0"/>
              <a:t>Pokud jsi něčemu neporozuměl/a, poznamenej si do sešitu, čemu konkrétně nerozumíš, vyfoť a odevzdej to též</a:t>
            </a:r>
          </a:p>
          <a:p>
            <a:r>
              <a:rPr lang="cs-CZ" dirty="0"/>
              <a:t>Napiš mi v </a:t>
            </a:r>
            <a:r>
              <a:rPr lang="cs-CZ" dirty="0" err="1"/>
              <a:t>Teams</a:t>
            </a:r>
            <a:r>
              <a:rPr lang="cs-CZ" dirty="0"/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75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CÍLE TÝDNE</a:t>
            </a:r>
          </a:p>
          <a:p>
            <a:r>
              <a:rPr lang="cs-CZ" dirty="0" smtClean="0"/>
              <a:t>Pomocí jednoho z důkazů Pythagorovy věty vysvětlím, jak tato věta funguje a k čemu slouží</a:t>
            </a:r>
          </a:p>
          <a:p>
            <a:r>
              <a:rPr lang="cs-CZ" dirty="0" smtClean="0"/>
              <a:t>Poznám iracionální číslo od racionálního</a:t>
            </a:r>
          </a:p>
          <a:p>
            <a:r>
              <a:rPr lang="cs-CZ" dirty="0" smtClean="0"/>
              <a:t>Popíšu, v jakých situacích používáme modus, medián, aritmetický průměr a vážený průměr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TÝDENNÍ ÚKOL</a:t>
            </a:r>
          </a:p>
          <a:p>
            <a:r>
              <a:rPr lang="cs-CZ" dirty="0" smtClean="0"/>
              <a:t>4 cvičení v umimematiku.cz</a:t>
            </a:r>
          </a:p>
          <a:p>
            <a:r>
              <a:rPr lang="cs-CZ" dirty="0" smtClean="0"/>
              <a:t>Všechna cvičení jsou povinná, v „rozbité kalkulačce“ postačí ke splnění zadání 5 vyřešených úloh, u ostatních dosažení 3 štítů</a:t>
            </a:r>
          </a:p>
          <a:p>
            <a:r>
              <a:rPr lang="cs-CZ" dirty="0" smtClean="0"/>
              <a:t>Pokud se ti nedaří – přijď na páteční konzultační hodinu</a:t>
            </a:r>
          </a:p>
        </p:txBody>
      </p:sp>
    </p:spTree>
    <p:extLst>
      <p:ext uri="{BB962C8B-B14F-4D97-AF65-F5344CB8AC3E}">
        <p14:creationId xmlns:p14="http://schemas.microsoft.com/office/powerpoint/2010/main" val="366715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4" y="2286000"/>
            <a:ext cx="7772400" cy="1685109"/>
          </a:xfrm>
        </p:spPr>
        <p:txBody>
          <a:bodyPr>
            <a:normAutofit/>
          </a:bodyPr>
          <a:lstStyle/>
          <a:p>
            <a:r>
              <a:rPr lang="cs-CZ" dirty="0" err="1" smtClean="0"/>
              <a:t>Johy</a:t>
            </a:r>
            <a:r>
              <a:rPr lang="cs-CZ" dirty="0" smtClean="0"/>
              <a:t> a </a:t>
            </a:r>
            <a:r>
              <a:rPr lang="cs-CZ" dirty="0" err="1" smtClean="0"/>
              <a:t>Áďa</a:t>
            </a:r>
            <a:r>
              <a:rPr lang="cs-CZ" dirty="0" smtClean="0"/>
              <a:t> nám představí svou prezentaci</a:t>
            </a:r>
          </a:p>
          <a:p>
            <a:r>
              <a:rPr lang="cs-CZ" dirty="0" smtClean="0"/>
              <a:t>Pythagorova věta – odvození pomocí různých důkazů</a:t>
            </a:r>
            <a:endParaRPr lang="cs-CZ" dirty="0" smtClean="0"/>
          </a:p>
          <a:p>
            <a:r>
              <a:rPr lang="cs-CZ" dirty="0" smtClean="0"/>
              <a:t>Práce ve skupinách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PREZENTACE: Mocniny</a:t>
            </a:r>
          </a:p>
          <a:p>
            <a:r>
              <a:rPr lang="cs-CZ" dirty="0" smtClean="0"/>
              <a:t>PYTHAGOROVA </a:t>
            </a:r>
            <a:r>
              <a:rPr lang="cs-CZ" dirty="0" smtClean="0"/>
              <a:t>VĚTA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133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PYTHAGOROVA VĚTA – jak zní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POUŽITÍ </a:t>
            </a:r>
            <a:r>
              <a:rPr lang="cs-CZ" dirty="0" smtClean="0"/>
              <a:t>PYTHAGOROVY VĚTY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5840" y="2253312"/>
            <a:ext cx="7772400" cy="231868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Dokončení odvození Pythagorovy věty – porovnání důkazů</a:t>
            </a:r>
          </a:p>
          <a:p>
            <a:r>
              <a:rPr lang="cs-CZ" dirty="0" smtClean="0"/>
              <a:t>Jak zní Pythagorova věta</a:t>
            </a:r>
            <a:endParaRPr lang="cs-CZ" dirty="0" smtClean="0"/>
          </a:p>
          <a:p>
            <a:r>
              <a:rPr lang="cs-CZ" dirty="0" smtClean="0"/>
              <a:t>Využití Pythagorovy věty – jak na to?</a:t>
            </a:r>
          </a:p>
          <a:p>
            <a:r>
              <a:rPr lang="cs-CZ" dirty="0" smtClean="0"/>
              <a:t>Počítáme slovní úlohy a v nich uplatňujeme Pythagorovu větu</a:t>
            </a:r>
          </a:p>
          <a:p>
            <a:endParaRPr lang="cs-CZ" dirty="0"/>
          </a:p>
          <a:p>
            <a:r>
              <a:rPr lang="cs-CZ" dirty="0" smtClean="0"/>
              <a:t>BUDEME POTŘEBOVAT PRACOVNÍ </a:t>
            </a:r>
            <a:r>
              <a:rPr lang="cs-CZ" dirty="0" smtClean="0"/>
              <a:t>SEŠIT, RÝSOVACÍ POTŘEBY A NŮŽKY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55" y="2253312"/>
            <a:ext cx="7772400" cy="14696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Co je to iracionální číslo, kde se bere a jak se liší od racionálního?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IRACIONÁLNÍ </a:t>
            </a:r>
            <a:r>
              <a:rPr lang="cs-CZ" dirty="0" smtClean="0"/>
              <a:t>ČÍSLA</a:t>
            </a:r>
          </a:p>
        </p:txBody>
      </p:sp>
    </p:spTree>
    <p:extLst>
      <p:ext uri="{BB962C8B-B14F-4D97-AF65-F5344CB8AC3E}">
        <p14:creationId xmlns:p14="http://schemas.microsoft.com/office/powerpoint/2010/main" val="164439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944" y="2285999"/>
            <a:ext cx="7772400" cy="1510937"/>
          </a:xfrm>
        </p:spPr>
        <p:txBody>
          <a:bodyPr>
            <a:normAutofit/>
          </a:bodyPr>
          <a:lstStyle/>
          <a:p>
            <a:r>
              <a:rPr lang="cs-CZ" dirty="0" err="1" smtClean="0"/>
              <a:t>Natka</a:t>
            </a:r>
            <a:r>
              <a:rPr lang="cs-CZ" dirty="0"/>
              <a:t> </a:t>
            </a:r>
            <a:r>
              <a:rPr lang="cs-CZ" dirty="0" smtClean="0"/>
              <a:t>s Kájou a Filip K. představí své prezentace</a:t>
            </a:r>
            <a:endParaRPr lang="cs-CZ" dirty="0" smtClean="0"/>
          </a:p>
          <a:p>
            <a:r>
              <a:rPr lang="cs-CZ" dirty="0" smtClean="0"/>
              <a:t>Vracíme </a:t>
            </a:r>
            <a:r>
              <a:rPr lang="cs-CZ" dirty="0" smtClean="0"/>
              <a:t>se ke statistice a snažíme se přijít na to, kdy se používají které výpočty a jak se od sebe liší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  <a:p>
            <a:r>
              <a:rPr lang="cs-CZ" dirty="0"/>
              <a:t>Statistika</a:t>
            </a:r>
          </a:p>
          <a:p>
            <a:r>
              <a:rPr lang="cs-CZ" dirty="0"/>
              <a:t>Odmocniny</a:t>
            </a:r>
          </a:p>
          <a:p>
            <a:endParaRPr lang="cs-CZ" dirty="0" smtClean="0"/>
          </a:p>
          <a:p>
            <a:r>
              <a:rPr lang="cs-CZ" dirty="0" smtClean="0"/>
              <a:t>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56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2280744"/>
            <a:ext cx="7772400" cy="6156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Opakujeme učivo celého pololetí – co všechno jsme se v matematice naučili?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POLOLETNÍ 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52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396</TotalTime>
  <Words>381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3. Týden prosince 13.12. – 17.12.</vt:lpstr>
      <vt:lpstr>Pokud jsi v karanténě, izolaci, nebo prostě nemocný/á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Pařízková Ivana</dc:creator>
  <cp:lastModifiedBy>Pařízková Ivana</cp:lastModifiedBy>
  <cp:revision>24</cp:revision>
  <dcterms:created xsi:type="dcterms:W3CDTF">2021-11-28T19:40:26Z</dcterms:created>
  <dcterms:modified xsi:type="dcterms:W3CDTF">2021-12-12T22:04:08Z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