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3" r:id="rId3"/>
    <p:sldId id="257" r:id="rId4"/>
    <p:sldId id="259" r:id="rId5"/>
    <p:sldId id="260" r:id="rId6"/>
    <p:sldId id="258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3</a:t>
            </a:r>
            <a:r>
              <a:rPr lang="cs-CZ" dirty="0" smtClean="0"/>
              <a:t>. Týden prosince</a:t>
            </a:r>
            <a:br>
              <a:rPr lang="cs-CZ" dirty="0" smtClean="0"/>
            </a:br>
            <a:r>
              <a:rPr lang="cs-CZ" dirty="0" smtClean="0"/>
              <a:t>13.12. – 17.12.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68304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Pythagorova věta</a:t>
            </a:r>
          </a:p>
          <a:p>
            <a:r>
              <a:rPr lang="cs-CZ" dirty="0" smtClean="0"/>
              <a:t>Statistika – opakování a procvičení</a:t>
            </a:r>
          </a:p>
          <a:p>
            <a:r>
              <a:rPr lang="cs-CZ" dirty="0" smtClean="0"/>
              <a:t>Iracionální čísla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98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Pokud jsi v karanténě, izolaci, nebo prostě nemocný/á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Udělej si týdenní domácí úkol</a:t>
            </a:r>
          </a:p>
          <a:p>
            <a:r>
              <a:rPr lang="cs-CZ" dirty="0"/>
              <a:t>Od spolužáka zjisti, co děláme ve škole, případně se zeptej mě, paní učitelky – v chatu v </a:t>
            </a:r>
            <a:r>
              <a:rPr lang="cs-CZ" dirty="0" err="1"/>
              <a:t>Teams</a:t>
            </a:r>
            <a:endParaRPr lang="cs-CZ" dirty="0"/>
          </a:p>
          <a:p>
            <a:r>
              <a:rPr lang="cs-CZ" dirty="0"/>
              <a:t>Sleduj materiály, které se průběžně objevují v </a:t>
            </a:r>
            <a:r>
              <a:rPr lang="cs-CZ" dirty="0" err="1"/>
              <a:t>Teams</a:t>
            </a:r>
            <a:r>
              <a:rPr lang="cs-CZ" dirty="0"/>
              <a:t> (v souborech, v aktuálním měsíci a týdnu) a doma si je vypracuj</a:t>
            </a:r>
          </a:p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 zadání v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Teams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odevzdej vše, co jsi tento týden doma udělal/a</a:t>
            </a:r>
          </a:p>
          <a:p>
            <a:r>
              <a:rPr lang="cs-CZ" dirty="0"/>
              <a:t>Pokud jsi něčemu neporozuměl/a, poznamenej si do sešitu, čemu konkrétně nerozumíš, vyfoť a odevzdej to též</a:t>
            </a:r>
          </a:p>
          <a:p>
            <a:r>
              <a:rPr lang="cs-CZ" dirty="0"/>
              <a:t>Napiš mi v </a:t>
            </a:r>
            <a:r>
              <a:rPr lang="cs-CZ" dirty="0" err="1"/>
              <a:t>Teams</a:t>
            </a:r>
            <a:r>
              <a:rPr lang="cs-CZ" dirty="0"/>
              <a:t>, pokud ti můžu s něčím pomoci!</a:t>
            </a:r>
          </a:p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Napiš mi i v případě, že ti není dobře a na matiku tento týden nemáš sílu – domluvíme se na termínu, kdy úkoly odevzdáš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75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CÍLE TÝDNE</a:t>
            </a:r>
          </a:p>
          <a:p>
            <a:r>
              <a:rPr lang="cs-CZ" dirty="0" smtClean="0"/>
              <a:t>Pomocí jednoho z důkazů Pythagorovy věty vysvětlím, jak tato věta funguje a k čemu slouží</a:t>
            </a:r>
          </a:p>
          <a:p>
            <a:r>
              <a:rPr lang="cs-CZ" dirty="0" smtClean="0"/>
              <a:t>Poznám iracionální číslo od racionálního</a:t>
            </a:r>
          </a:p>
          <a:p>
            <a:r>
              <a:rPr lang="cs-CZ" dirty="0" smtClean="0"/>
              <a:t>Popíšu, v jakých situacích používáme modus, medián, aritmetický průměr a vážený průměr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TÝDENNÍ ÚKOL</a:t>
            </a:r>
          </a:p>
          <a:p>
            <a:r>
              <a:rPr lang="cs-CZ" dirty="0" smtClean="0"/>
              <a:t>4 cvičení v umimematiku.cz</a:t>
            </a:r>
          </a:p>
          <a:p>
            <a:r>
              <a:rPr lang="cs-CZ" dirty="0" smtClean="0"/>
              <a:t>Všechna cvičení jsou povinná, v „rozbité kalkulačce“ postačí ke splnění zadání 5 vyřešených úloh, u ostatních dosažení 3 štítů</a:t>
            </a:r>
          </a:p>
          <a:p>
            <a:r>
              <a:rPr lang="cs-CZ" dirty="0" smtClean="0"/>
              <a:t>Pokud se ti nedaří – přijď na páteční konzultační hodinu</a:t>
            </a:r>
          </a:p>
        </p:txBody>
      </p:sp>
    </p:spTree>
    <p:extLst>
      <p:ext uri="{BB962C8B-B14F-4D97-AF65-F5344CB8AC3E}">
        <p14:creationId xmlns:p14="http://schemas.microsoft.com/office/powerpoint/2010/main" val="366715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</a:t>
            </a:r>
            <a:r>
              <a:rPr lang="cs-CZ" dirty="0" smtClean="0"/>
              <a:t>. </a:t>
            </a:r>
            <a:r>
              <a:rPr lang="cs-CZ" dirty="0" smtClean="0"/>
              <a:t>hodina týdne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POUŽITÍ </a:t>
            </a:r>
            <a:r>
              <a:rPr lang="cs-CZ" dirty="0" smtClean="0"/>
              <a:t>PYTHAGOROVY VĚTY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45840" y="2253312"/>
            <a:ext cx="7772400" cy="2318688"/>
          </a:xfrm>
        </p:spPr>
        <p:txBody>
          <a:bodyPr>
            <a:normAutofit/>
          </a:bodyPr>
          <a:lstStyle/>
          <a:p>
            <a:r>
              <a:rPr lang="cs-CZ" dirty="0" smtClean="0"/>
              <a:t>Využití </a:t>
            </a:r>
            <a:r>
              <a:rPr lang="cs-CZ" dirty="0" smtClean="0"/>
              <a:t>Pythagorovy věty – jak na to?</a:t>
            </a:r>
          </a:p>
          <a:p>
            <a:r>
              <a:rPr lang="cs-CZ" dirty="0" smtClean="0"/>
              <a:t>Počítáme slovní úlohy a v nich uplatňujeme Pythagorovu větu</a:t>
            </a:r>
          </a:p>
          <a:p>
            <a:endParaRPr lang="cs-CZ" dirty="0"/>
          </a:p>
          <a:p>
            <a:r>
              <a:rPr lang="cs-CZ" dirty="0" smtClean="0"/>
              <a:t>BUDEME POTŘEBOVAT PRACOVNÍ </a:t>
            </a:r>
            <a:r>
              <a:rPr lang="cs-CZ" dirty="0" smtClean="0"/>
              <a:t>SEŠIT A RÝSOVACÍ POTŘEBY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261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 smtClean="0"/>
              <a:t>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55" y="2253312"/>
            <a:ext cx="7772400" cy="16132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Své prezentace představí </a:t>
            </a:r>
            <a:r>
              <a:rPr lang="cs-CZ" dirty="0" err="1" smtClean="0"/>
              <a:t>Natka</a:t>
            </a:r>
            <a:r>
              <a:rPr lang="cs-CZ" dirty="0" smtClean="0"/>
              <a:t> s </a:t>
            </a:r>
            <a:r>
              <a:rPr lang="cs-CZ" dirty="0" err="1" smtClean="0"/>
              <a:t>Joce</a:t>
            </a:r>
            <a:r>
              <a:rPr lang="cs-CZ" dirty="0" smtClean="0"/>
              <a:t> a David</a:t>
            </a:r>
          </a:p>
          <a:p>
            <a:r>
              <a:rPr lang="cs-CZ" dirty="0" smtClean="0"/>
              <a:t>Co </a:t>
            </a:r>
            <a:r>
              <a:rPr lang="cs-CZ" dirty="0" smtClean="0"/>
              <a:t>je to iracionální číslo, kde se bere a jak se liší od racionálního</a:t>
            </a:r>
            <a:r>
              <a:rPr lang="cs-CZ" dirty="0" smtClean="0"/>
              <a:t>?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PREZENTACE:</a:t>
            </a:r>
            <a:br>
              <a:rPr lang="cs-CZ" dirty="0" smtClean="0"/>
            </a:br>
            <a:r>
              <a:rPr lang="cs-CZ" dirty="0" smtClean="0"/>
              <a:t>Statistika</a:t>
            </a:r>
            <a:br>
              <a:rPr lang="cs-CZ" dirty="0" smtClean="0"/>
            </a:br>
            <a:r>
              <a:rPr lang="cs-CZ" dirty="0" smtClean="0"/>
              <a:t>Odmocniny</a:t>
            </a:r>
          </a:p>
          <a:p>
            <a:r>
              <a:rPr lang="cs-CZ" dirty="0" smtClean="0"/>
              <a:t>IRACIONÁLNÍ ČÍSLA</a:t>
            </a:r>
          </a:p>
          <a:p>
            <a:r>
              <a:rPr lang="cs-CZ" dirty="0" smtClean="0"/>
              <a:t>STATISTIKA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44395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</a:t>
            </a:r>
            <a:r>
              <a:rPr lang="cs-CZ" dirty="0" smtClean="0"/>
              <a:t>. </a:t>
            </a:r>
            <a:r>
              <a:rPr lang="cs-CZ" dirty="0" smtClean="0"/>
              <a:t>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5657" y="2286000"/>
            <a:ext cx="7772400" cy="727166"/>
          </a:xfrm>
        </p:spPr>
        <p:txBody>
          <a:bodyPr>
            <a:normAutofit/>
          </a:bodyPr>
          <a:lstStyle/>
          <a:p>
            <a:r>
              <a:rPr lang="cs-CZ" dirty="0"/>
              <a:t>Vracíme se ke statistice a snažíme se přijít na to, kdy se používají které výpočty a jak se od sebe </a:t>
            </a:r>
            <a:r>
              <a:rPr lang="cs-CZ" dirty="0" smtClean="0"/>
              <a:t>liší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STATISTIKA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31339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</a:t>
            </a:r>
            <a:r>
              <a:rPr lang="cs-CZ" dirty="0" smtClean="0"/>
              <a:t>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8368" y="2280744"/>
            <a:ext cx="7772400" cy="61569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Opakujeme učivo celého pololetí – co všechno jsme se v matematice naučili?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POLOLETNÍ TEST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521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406</TotalTime>
  <Words>332</Words>
  <Application>Microsoft Office PowerPoint</Application>
  <PresentationFormat>Širokoúhlá obrazovka</PresentationFormat>
  <Paragraphs>40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Century Gothic</vt:lpstr>
      <vt:lpstr>Garamond</vt:lpstr>
      <vt:lpstr>Savon</vt:lpstr>
      <vt:lpstr>3. Týden prosince 13.12. – 17.12.</vt:lpstr>
      <vt:lpstr>Pokud jsi v karanténě, izolaci, nebo prostě nemocný/á</vt:lpstr>
      <vt:lpstr>Cíle týdne a týdenní úkol</vt:lpstr>
      <vt:lpstr>1. hodina týdne</vt:lpstr>
      <vt:lpstr>2. hodina týdne</vt:lpstr>
      <vt:lpstr>3. hodina týdne</vt:lpstr>
      <vt:lpstr>4.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Pařízková Ivana</dc:creator>
  <cp:lastModifiedBy>Pařízková Ivana</cp:lastModifiedBy>
  <cp:revision>27</cp:revision>
  <dcterms:created xsi:type="dcterms:W3CDTF">2021-11-28T19:40:26Z</dcterms:created>
  <dcterms:modified xsi:type="dcterms:W3CDTF">2021-12-12T22:14:37Z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