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95781" y="2608488"/>
            <a:ext cx="6585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1. týden: 1.2. – 3.2.: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Kružnice, kruh a přímka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Výrazy s proměnnou v geometrii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Zapíšu obsah geometrického obrazce pomocí výrazů s proměnnými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Vysvětlím, co je tečna, sečna, vnější přímka a tětiva kružnice a načrtnu je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62997" y="2221993"/>
            <a:ext cx="4934479" cy="3615266"/>
          </a:xfrm>
        </p:spPr>
        <p:txBody>
          <a:bodyPr/>
          <a:lstStyle/>
          <a:p>
            <a:r>
              <a:rPr lang="cs-CZ" smtClean="0">
                <a:latin typeface="Garamond" panose="02020404030301010803" pitchFamily="18" charset="0"/>
              </a:rPr>
              <a:t>Vypracuj </a:t>
            </a:r>
            <a:r>
              <a:rPr lang="cs-CZ" dirty="0" smtClean="0">
                <a:latin typeface="Garamond" panose="02020404030301010803" pitchFamily="18" charset="0"/>
              </a:rPr>
              <a:t>celé strany 91 a 92 v pracovním sešitě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Vypracované řešení nezapomeň zkontrolovat podle správného řešení, které bude od středečního odpoledne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b="1" dirty="0" smtClean="0">
                <a:latin typeface="Garamond" panose="02020404030301010803" pitchFamily="18" charset="0"/>
              </a:rPr>
              <a:t>PŘINES SI UČEBNICI ARITMETIKY</a:t>
            </a:r>
            <a:endParaRPr lang="cs-CZ" sz="4000" b="1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36318" y="2294466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Budeme vyjadřovat geometrické útvary pomocí výrazů s proměnnými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Ujasníme si terminologii výrazů s proměnnými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b="1" dirty="0" smtClean="0">
                <a:latin typeface="Garamond" panose="02020404030301010803" pitchFamily="18" charset="0"/>
              </a:rPr>
              <a:t>NEZAPOMEŇ RÝSOVACÍ POTŘEBY A PRACOVNÍ SEŠIT</a:t>
            </a:r>
            <a:endParaRPr lang="cs-CZ" sz="4000" b="1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382" y="1703092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>
                <a:latin typeface="Garamond" panose="02020404030301010803" pitchFamily="18" charset="0"/>
              </a:rPr>
              <a:t>Napíšeme si desetiminutovku na operace s celými čísly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>
                <a:latin typeface="Garamond" panose="02020404030301010803" pitchFamily="18" charset="0"/>
              </a:rPr>
              <a:t>Budeme se věnovat kružnici, kruhu a přímce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>
                <a:latin typeface="Garamond" panose="02020404030301010803" pitchFamily="18" charset="0"/>
              </a:rPr>
              <a:t>V pracovním sešitě si zopakujeme, co už známe o kružnici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289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6</cp:revision>
  <dcterms:created xsi:type="dcterms:W3CDTF">2022-01-30T05:45:16Z</dcterms:created>
  <dcterms:modified xsi:type="dcterms:W3CDTF">2022-01-30T20:10:33Z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