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30.01.2022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195781" y="2608488"/>
            <a:ext cx="6585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1. týden: 1.2. – 3.2.: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Kružnice, kruh a přímka</a:t>
            </a:r>
          </a:p>
          <a:p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Výrazy s proměnnou v geometrii</a:t>
            </a:r>
            <a:endParaRPr lang="cs-CZ" sz="36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Zapíšu obsah geometrického obrazce pomocí výrazů s proměnnými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Vysvětlím, co je tečna, sečna, vnější přímka a tětiva kružnice a načrtnu je</a:t>
            </a:r>
            <a:endParaRPr lang="cs-CZ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62997" y="2221993"/>
            <a:ext cx="4934479" cy="3615266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Vypracuji celé strany 91 a 92 v pracovním sešitě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Vypracované řešení nezapomeň zkontrolovat podle správného řešení, které bude od středečního odpoledne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62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Garamond" panose="02020404030301010803" pitchFamily="18" charset="0"/>
              </a:rPr>
              <a:t>1. hodina týdne</a:t>
            </a:r>
          </a:p>
          <a:p>
            <a:pPr marL="0" indent="0">
              <a:buNone/>
            </a:pPr>
            <a:r>
              <a:rPr lang="cs-CZ" sz="4000" b="1" dirty="0" smtClean="0">
                <a:latin typeface="Garamond" panose="02020404030301010803" pitchFamily="18" charset="0"/>
              </a:rPr>
              <a:t>PŘINES SI UČEBNICI ARITMETIKY</a:t>
            </a:r>
            <a:endParaRPr lang="cs-CZ" sz="4000" b="1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18030" y="2468417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Budeme vyjadřovat geometrické útvary pomocí výrazů s proměnnými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Ujasníme si terminologii výrazů s proměnnými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b="1" dirty="0" smtClean="0">
                <a:latin typeface="Garamond" panose="02020404030301010803" pitchFamily="18" charset="0"/>
              </a:rPr>
              <a:t>NEZAPOMEŇ RÝSOVACÍ POTŘEBY A PRACOVNÍ SEŠIT</a:t>
            </a:r>
            <a:endParaRPr lang="cs-CZ" sz="4000" b="1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18030" y="2468417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S pracovním sešitem budeme opakovat, co už známe (nebo bychom měli znát) z geometrie.</a:t>
            </a:r>
            <a:endParaRPr lang="cs-CZ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latin typeface="Garamond" panose="02020404030301010803" pitchFamily="18" charset="0"/>
              </a:rPr>
              <a:t>3</a:t>
            </a:r>
            <a:r>
              <a:rPr lang="cs-CZ" sz="4000" dirty="0" smtClean="0"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b="1" dirty="0" smtClean="0">
                <a:latin typeface="Garamond" panose="02020404030301010803" pitchFamily="18" charset="0"/>
              </a:rPr>
              <a:t>HRÁTKY S ČÍSLY</a:t>
            </a:r>
            <a:endParaRPr lang="cs-CZ" sz="4000" b="1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55190" y="2660441"/>
            <a:ext cx="3657600" cy="229560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Další hodina počítání a připomínání si zapomenutých jevů a souvislostí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Všechny operace, všechny číselné obory, hry</a:t>
            </a:r>
            <a:endParaRPr lang="cs-CZ" sz="20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4414261" cy="530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>
                <a:latin typeface="Garamond" panose="02020404030301010803" pitchFamily="18" charset="0"/>
              </a:rPr>
              <a:t>4</a:t>
            </a:r>
            <a:r>
              <a:rPr lang="cs-CZ" sz="4000" dirty="0" smtClean="0"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b="1" dirty="0" smtClean="0">
                <a:latin typeface="Garamond" panose="02020404030301010803" pitchFamily="18" charset="0"/>
              </a:rPr>
              <a:t>NEZAPOMEŇ RÝSOVACÍ POTŘEBY A PRACOVNÍ SEŠIT</a:t>
            </a:r>
            <a:endParaRPr lang="cs-CZ" sz="4000" b="1" dirty="0">
              <a:latin typeface="Garamond" panose="02020404030301010803" pitchFamily="18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17446" y="1947209"/>
            <a:ext cx="3657600" cy="3219151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Napíšeme si desetiminutovku na operace s celými čísly</a:t>
            </a:r>
          </a:p>
          <a:p>
            <a:endParaRPr lang="cs-CZ" sz="2000" dirty="0" smtClean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Budeme </a:t>
            </a:r>
            <a:r>
              <a:rPr lang="cs-CZ" sz="2000" dirty="0" smtClean="0">
                <a:latin typeface="Garamond" panose="02020404030301010803" pitchFamily="18" charset="0"/>
              </a:rPr>
              <a:t>se věnovat kružnici, kruhu a přímce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V pracovním sešitě </a:t>
            </a:r>
            <a:r>
              <a:rPr lang="cs-CZ" sz="2000" dirty="0" smtClean="0">
                <a:latin typeface="Garamond" panose="02020404030301010803" pitchFamily="18" charset="0"/>
              </a:rPr>
              <a:t>si zopakujeme, co už známe o kružnici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82</TotalTime>
  <Words>342</Words>
  <Application>Microsoft Office PowerPoint</Application>
  <PresentationFormat>Širokoúhlá obrazovka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7</cp:revision>
  <dcterms:created xsi:type="dcterms:W3CDTF">2022-01-30T05:45:16Z</dcterms:created>
  <dcterms:modified xsi:type="dcterms:W3CDTF">2022-01-30T20:10:45Z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