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38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44727" cy="687621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495637" y="1104297"/>
            <a:ext cx="4729180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5</a:t>
            </a:r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. týden března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(28.3. – </a:t>
            </a:r>
            <a:r>
              <a:rPr lang="cs-CZ" sz="4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1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.3.)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8.C</a:t>
            </a:r>
            <a:endParaRPr lang="cs-CZ" sz="5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6915" y="5532581"/>
            <a:ext cx="47035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Mnohočleny – násobení, vzorce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Thaletova věta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 násobení mnohočlenů využiji vzorce – odvodím je, nebo si je zapamatuji</a:t>
            </a:r>
          </a:p>
          <a:p>
            <a:r>
              <a:rPr lang="cs-CZ" dirty="0" smtClean="0"/>
              <a:t>Vysvětlím, co je Thaletova kružnice a využiji jejích vlastností při rýsování trojúhelníku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Vypracuj pracovní list, který dostaneš na první hodině týdne</a:t>
            </a:r>
          </a:p>
          <a:p>
            <a:r>
              <a:rPr lang="cs-CZ" dirty="0" smtClean="0"/>
              <a:t>TDÚ je také uložený v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Všechny úlohy vyřeš, vždy uváděj i své postupy řešení</a:t>
            </a:r>
          </a:p>
          <a:p>
            <a:r>
              <a:rPr lang="cs-CZ" dirty="0" smtClean="0"/>
              <a:t>Správné řešení bude ve čtvrtek po 15. hodině v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Na páteční hodině se můžeš zeptat na případné nejasnosti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877824" y="5678344"/>
            <a:ext cx="6833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>
                    <a:lumMod val="75000"/>
                  </a:schemeClr>
                </a:solidFill>
              </a:rPr>
              <a:t>Na páteční konzultační hodině si test za únor dopíší ti, kteří jej ještě nepsali a ti, kteří si chtějí vylepšit známku.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04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1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798"/>
            <a:ext cx="4513541" cy="408247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Zkusíme si rýsovat útvary, které jsou definované pomocí společné vlastnosti</a:t>
            </a:r>
          </a:p>
          <a:p>
            <a:r>
              <a:rPr lang="cs-CZ" sz="2400" dirty="0" smtClean="0"/>
              <a:t>Budeme hledat společné vlastnosti útvarů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MNOŽINY BODŮ DANÉ VLASTNOSTI</a:t>
            </a:r>
          </a:p>
          <a:p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rgbClr val="7030A0"/>
                </a:solidFill>
              </a:rPr>
              <a:t>POTŘEBUJEME VŠECHNY RÝSOVACÍ POTŘEBY!!</a:t>
            </a:r>
            <a:endParaRPr lang="cs-CZ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99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5584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Ukážeme si, jak funguje známý vzorec pro úpravu mnohočlenů</a:t>
            </a:r>
          </a:p>
          <a:p>
            <a:r>
              <a:rPr lang="cs-CZ" sz="2400" dirty="0" smtClean="0"/>
              <a:t>Procvičíme násobení mnohočlenů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NÁSOBENÍ MNOHOČLENŮ</a:t>
            </a:r>
          </a:p>
          <a:p>
            <a:r>
              <a:rPr lang="cs-CZ" sz="2400" i="1" dirty="0" smtClean="0">
                <a:solidFill>
                  <a:schemeClr val="accent2">
                    <a:lumMod val="75000"/>
                  </a:schemeClr>
                </a:solidFill>
              </a:rPr>
              <a:t>(a + b)</a:t>
            </a:r>
            <a:r>
              <a:rPr lang="en-GB" sz="2400" i="1" dirty="0" smtClean="0">
                <a:solidFill>
                  <a:schemeClr val="accent2">
                    <a:lumMod val="75000"/>
                  </a:schemeClr>
                </a:solidFill>
              </a:rPr>
              <a:t>^</a:t>
            </a:r>
            <a:r>
              <a:rPr lang="cs-CZ" sz="2400" i="1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cs-CZ" sz="2400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86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4291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Odvodíme další vzorce, které pomáhají k násobení mnohočlenů</a:t>
            </a:r>
          </a:p>
          <a:p>
            <a:r>
              <a:rPr lang="cs-CZ" sz="2400" dirty="0" smtClean="0"/>
              <a:t>Procvičíme práci se vzorci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DALŠÍ VZORCE PRO NÁSOBENÍ MNOHOČLENŮ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35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4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438" y="2336800"/>
            <a:ext cx="4959926" cy="2549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dirty="0" smtClean="0"/>
              <a:t>Odpočineme si od mnohočlenů a odvodíme si jednu důležitou množinu bodů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THALETOVA VĚTA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1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5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438" y="2336800"/>
            <a:ext cx="4959926" cy="2549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dirty="0" smtClean="0"/>
              <a:t>Vrátíme se k učivu tohoto týdne – procvičíme a doděláme vše, v čem nemáme úplně jasno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OPAKOVÁNÍ, PROCVIČOVÁNÍ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1992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237</Words>
  <Application>Microsoft Office PowerPoint</Application>
  <PresentationFormat>Širokoúhlá obrazovka</PresentationFormat>
  <Paragraphs>35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Calisto MT</vt:lpstr>
      <vt:lpstr>Trebuchet MS</vt:lpstr>
      <vt:lpstr>Wingdings 3</vt:lpstr>
      <vt:lpstr>Fazeta</vt:lpstr>
      <vt:lpstr>Prezentace aplikace PowerPoint</vt:lpstr>
      <vt:lpstr>CÍLE TÝDNE A TÝDENNÍ PLÁN</vt:lpstr>
      <vt:lpstr>1. hodina týdne</vt:lpstr>
      <vt:lpstr>2. hodina týdne</vt:lpstr>
      <vt:lpstr>3. hodina týdne</vt:lpstr>
      <vt:lpstr>4. hodina týdne</vt:lpstr>
      <vt:lpstr>5.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20</cp:revision>
  <dcterms:created xsi:type="dcterms:W3CDTF">2022-02-27T20:23:36Z</dcterms:created>
  <dcterms:modified xsi:type="dcterms:W3CDTF">2022-03-27T20:27:54Z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