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3" r:id="rId5"/>
    <p:sldId id="262" r:id="rId6"/>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46" d="100"/>
          <a:sy n="46" d="100"/>
        </p:scale>
        <p:origin x="-1212" y="-61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Kliknutím lze upravit styl.</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2.5.2016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8699905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2.5.2016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204890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2.5.2016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24056779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37F5B2-86F1-4856-8645-82735B2FE37A}" type="datetimeFigureOut">
              <a:rPr lang="cs-CZ" smtClean="0"/>
              <a:t>2.5.2016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22678427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Kliknutím lze upravit styl.</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Zástupný symbol pro datum 3"/>
          <p:cNvSpPr>
            <a:spLocks noGrp="1"/>
          </p:cNvSpPr>
          <p:nvPr>
            <p:ph type="dt" sz="half" idx="10"/>
          </p:nvPr>
        </p:nvSpPr>
        <p:spPr/>
        <p:txBody>
          <a:bodyPr/>
          <a:lstStyle/>
          <a:p>
            <a:fld id="{3937F5B2-86F1-4856-8645-82735B2FE37A}" type="datetimeFigureOut">
              <a:rPr lang="cs-CZ" smtClean="0"/>
              <a:t>2.5.2016</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6527595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37F5B2-86F1-4856-8645-82735B2FE37A}" type="datetimeFigureOut">
              <a:rPr lang="cs-CZ" smtClean="0"/>
              <a:t>2.5.2016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0930011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Kliknutím lze upravit styl.</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937F5B2-86F1-4856-8645-82735B2FE37A}" type="datetimeFigureOut">
              <a:rPr lang="cs-CZ" smtClean="0"/>
              <a:t>2.5.2016</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4608378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937F5B2-86F1-4856-8645-82735B2FE37A}" type="datetimeFigureOut">
              <a:rPr lang="cs-CZ" smtClean="0"/>
              <a:t>2.5.2016</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2336039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37F5B2-86F1-4856-8645-82735B2FE37A}" type="datetimeFigureOut">
              <a:rPr lang="cs-CZ" smtClean="0"/>
              <a:t>2.5.2016</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4384237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Kliknutím lze upravit styl.</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37F5B2-86F1-4856-8645-82735B2FE37A}" type="datetimeFigureOut">
              <a:rPr lang="cs-CZ" smtClean="0"/>
              <a:t>2.5.2016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34164962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Kliknutím lze upravit styl.</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Zástupný symbol pro datum 4"/>
          <p:cNvSpPr>
            <a:spLocks noGrp="1"/>
          </p:cNvSpPr>
          <p:nvPr>
            <p:ph type="dt" sz="half" idx="10"/>
          </p:nvPr>
        </p:nvSpPr>
        <p:spPr/>
        <p:txBody>
          <a:bodyPr/>
          <a:lstStyle/>
          <a:p>
            <a:fld id="{3937F5B2-86F1-4856-8645-82735B2FE37A}" type="datetimeFigureOut">
              <a:rPr lang="cs-CZ" smtClean="0"/>
              <a:t>2.5.2016</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F15A23A9-3517-4CAF-8477-C5598CD6245D}" type="slidenum">
              <a:rPr lang="cs-CZ" smtClean="0"/>
              <a:t>‹#›</a:t>
            </a:fld>
            <a:endParaRPr lang="cs-CZ"/>
          </a:p>
        </p:txBody>
      </p:sp>
    </p:spTree>
    <p:extLst>
      <p:ext uri="{BB962C8B-B14F-4D97-AF65-F5344CB8AC3E}">
        <p14:creationId xmlns:p14="http://schemas.microsoft.com/office/powerpoint/2010/main" val="18787351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37F5B2-86F1-4856-8645-82735B2FE37A}" type="datetimeFigureOut">
              <a:rPr lang="cs-CZ" smtClean="0"/>
              <a:t>2.5.2016</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5A23A9-3517-4CAF-8477-C5598CD6245D}" type="slidenum">
              <a:rPr lang="cs-CZ" smtClean="0"/>
              <a:t>‹#›</a:t>
            </a:fld>
            <a:endParaRPr lang="cs-CZ"/>
          </a:p>
        </p:txBody>
      </p:sp>
    </p:spTree>
    <p:extLst>
      <p:ext uri="{BB962C8B-B14F-4D97-AF65-F5344CB8AC3E}">
        <p14:creationId xmlns:p14="http://schemas.microsoft.com/office/powerpoint/2010/main" val="761474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Název oborové práce</a:t>
            </a:r>
            <a:endParaRPr lang="cs-CZ" dirty="0"/>
          </a:p>
        </p:txBody>
      </p:sp>
      <p:sp>
        <p:nvSpPr>
          <p:cNvPr id="3" name="Podnadpis 2"/>
          <p:cNvSpPr>
            <a:spLocks noGrp="1"/>
          </p:cNvSpPr>
          <p:nvPr>
            <p:ph type="subTitle" idx="1"/>
          </p:nvPr>
        </p:nvSpPr>
        <p:spPr/>
        <p:txBody>
          <a:bodyPr/>
          <a:lstStyle/>
          <a:p>
            <a:r>
              <a:rPr lang="cs-CZ" dirty="0" smtClean="0"/>
              <a:t>Jméno autora</a:t>
            </a:r>
          </a:p>
          <a:p>
            <a:r>
              <a:rPr lang="cs-CZ" dirty="0" smtClean="0"/>
              <a:t>třída</a:t>
            </a:r>
            <a:endParaRPr lang="cs-CZ" dirty="0"/>
          </a:p>
        </p:txBody>
      </p:sp>
    </p:spTree>
    <p:extLst>
      <p:ext uri="{BB962C8B-B14F-4D97-AF65-F5344CB8AC3E}">
        <p14:creationId xmlns:p14="http://schemas.microsoft.com/office/powerpoint/2010/main" val="25614259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Oborová práce - Úvod</a:t>
            </a:r>
            <a:endParaRPr lang="cs-CZ" dirty="0"/>
          </a:p>
        </p:txBody>
      </p:sp>
      <p:sp>
        <p:nvSpPr>
          <p:cNvPr id="3" name="Zástupný symbol pro obsah 2"/>
          <p:cNvSpPr>
            <a:spLocks noGrp="1"/>
          </p:cNvSpPr>
          <p:nvPr>
            <p:ph idx="1"/>
          </p:nvPr>
        </p:nvSpPr>
        <p:spPr/>
        <p:txBody>
          <a:bodyPr/>
          <a:lstStyle/>
          <a:p>
            <a:r>
              <a:rPr lang="cs-CZ" dirty="0" smtClean="0"/>
              <a:t>Řekni, proč jsi ve své oborové práci zpracoval zrovna toto téma. Čím je přínosné pro tebe, pro posluchače. Co tě na práci nebo při její tvorbě bavilo, co ti dělalo největší problémy? Zmiňte i otázky, které jste si kladly v oborové práci. </a:t>
            </a:r>
            <a:endParaRPr lang="cs-CZ" dirty="0"/>
          </a:p>
        </p:txBody>
      </p:sp>
    </p:spTree>
    <p:extLst>
      <p:ext uri="{BB962C8B-B14F-4D97-AF65-F5344CB8AC3E}">
        <p14:creationId xmlns:p14="http://schemas.microsoft.com/office/powerpoint/2010/main" val="232616050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Oborová práce</a:t>
            </a:r>
            <a:endParaRPr lang="cs-CZ" dirty="0"/>
          </a:p>
        </p:txBody>
      </p:sp>
      <p:sp>
        <p:nvSpPr>
          <p:cNvPr id="3" name="Zástupný symbol pro obsah 2"/>
          <p:cNvSpPr>
            <a:spLocks noGrp="1"/>
          </p:cNvSpPr>
          <p:nvPr>
            <p:ph idx="1"/>
          </p:nvPr>
        </p:nvSpPr>
        <p:spPr/>
        <p:txBody>
          <a:bodyPr/>
          <a:lstStyle/>
          <a:p>
            <a:r>
              <a:rPr lang="cs-CZ" dirty="0" smtClean="0"/>
              <a:t>V několika bodech shrňte, o čem byla vaše oborová práce. Mluvte vlastními slovy o daném tématu. Můžete vyzdvihnout obecné zajímavosti vašeho tématu.</a:t>
            </a:r>
            <a:endParaRPr lang="cs-CZ" dirty="0"/>
          </a:p>
        </p:txBody>
      </p:sp>
    </p:spTree>
    <p:extLst>
      <p:ext uri="{BB962C8B-B14F-4D97-AF65-F5344CB8AC3E}">
        <p14:creationId xmlns:p14="http://schemas.microsoft.com/office/powerpoint/2010/main" val="23563096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Konkrétní kapitola</a:t>
            </a:r>
            <a:endParaRPr lang="cs-CZ" dirty="0"/>
          </a:p>
        </p:txBody>
      </p:sp>
      <p:sp>
        <p:nvSpPr>
          <p:cNvPr id="3" name="Zástupný symbol pro obsah 2"/>
          <p:cNvSpPr>
            <a:spLocks noGrp="1"/>
          </p:cNvSpPr>
          <p:nvPr>
            <p:ph idx="1"/>
          </p:nvPr>
        </p:nvSpPr>
        <p:spPr/>
        <p:txBody>
          <a:bodyPr/>
          <a:lstStyle/>
          <a:p>
            <a:r>
              <a:rPr lang="cs-CZ" dirty="0" smtClean="0"/>
              <a:t>Vyberte jednu nejdůležitější kapitolu z celé oborové práce a popište, co je na ní zajímavé, proč jste si ji zvolili k prezentaci.</a:t>
            </a:r>
            <a:endParaRPr lang="cs-CZ" dirty="0"/>
          </a:p>
        </p:txBody>
      </p:sp>
    </p:spTree>
    <p:extLst>
      <p:ext uri="{BB962C8B-B14F-4D97-AF65-F5344CB8AC3E}">
        <p14:creationId xmlns:p14="http://schemas.microsoft.com/office/powerpoint/2010/main" val="22460679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Závěr</a:t>
            </a:r>
            <a:endParaRPr lang="cs-CZ" dirty="0"/>
          </a:p>
        </p:txBody>
      </p:sp>
      <p:sp>
        <p:nvSpPr>
          <p:cNvPr id="3" name="Zástupný symbol pro obsah 2"/>
          <p:cNvSpPr>
            <a:spLocks noGrp="1"/>
          </p:cNvSpPr>
          <p:nvPr>
            <p:ph idx="1"/>
          </p:nvPr>
        </p:nvSpPr>
        <p:spPr/>
        <p:txBody>
          <a:bodyPr>
            <a:normAutofit lnSpcReduction="10000"/>
          </a:bodyPr>
          <a:lstStyle/>
          <a:p>
            <a:r>
              <a:rPr lang="cs-CZ" dirty="0" smtClean="0"/>
              <a:t>Shrň obsah </a:t>
            </a:r>
            <a:r>
              <a:rPr lang="cs-CZ" dirty="0"/>
              <a:t>oborové práce, čím ses v práci zabýval, </a:t>
            </a:r>
            <a:r>
              <a:rPr lang="cs-CZ" dirty="0" smtClean="0"/>
              <a:t>vysvětli, </a:t>
            </a:r>
            <a:r>
              <a:rPr lang="cs-CZ" dirty="0"/>
              <a:t>ke kterému názoru se </a:t>
            </a:r>
            <a:r>
              <a:rPr lang="cs-CZ" dirty="0" smtClean="0"/>
              <a:t>přikláníš</a:t>
            </a:r>
            <a:r>
              <a:rPr lang="cs-CZ" dirty="0"/>
              <a:t>, případně uveď vlastní názor na danou problematiku vycházející ze zpracovaného tématu</a:t>
            </a:r>
            <a:r>
              <a:rPr lang="cs-CZ" dirty="0" smtClean="0"/>
              <a:t>.</a:t>
            </a:r>
          </a:p>
          <a:p>
            <a:r>
              <a:rPr lang="cs-CZ" dirty="0" smtClean="0"/>
              <a:t>Můžeš se zamyslet, zda byla pro tebe práce něčím přínosná, kdo by si měl tvou práci přečíst a proč?</a:t>
            </a:r>
            <a:endParaRPr lang="cs-CZ" dirty="0"/>
          </a:p>
          <a:p>
            <a:r>
              <a:rPr lang="cs-CZ" dirty="0" smtClean="0"/>
              <a:t>Uveď odpovědi na položené otázky </a:t>
            </a:r>
            <a:r>
              <a:rPr lang="cs-CZ" smtClean="0"/>
              <a:t>z úvodu.</a:t>
            </a:r>
            <a:endParaRPr lang="cs-CZ" dirty="0"/>
          </a:p>
        </p:txBody>
      </p:sp>
    </p:spTree>
    <p:extLst>
      <p:ext uri="{BB962C8B-B14F-4D97-AF65-F5344CB8AC3E}">
        <p14:creationId xmlns:p14="http://schemas.microsoft.com/office/powerpoint/2010/main" val="1901535631"/>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177</Words>
  <Application>Microsoft Office PowerPoint</Application>
  <PresentationFormat>Předvádění na obrazovce (4:3)</PresentationFormat>
  <Paragraphs>13</Paragraphs>
  <Slides>5</Slides>
  <Notes>0</Notes>
  <HiddenSlides>0</HiddenSlides>
  <MMClips>0</MMClips>
  <ScaleCrop>false</ScaleCrop>
  <HeadingPairs>
    <vt:vector size="4" baseType="variant">
      <vt:variant>
        <vt:lpstr>Motiv</vt:lpstr>
      </vt:variant>
      <vt:variant>
        <vt:i4>1</vt:i4>
      </vt:variant>
      <vt:variant>
        <vt:lpstr>Nadpisy snímků</vt:lpstr>
      </vt:variant>
      <vt:variant>
        <vt:i4>5</vt:i4>
      </vt:variant>
    </vt:vector>
  </HeadingPairs>
  <TitlesOfParts>
    <vt:vector size="6" baseType="lpstr">
      <vt:lpstr>Motiv systému Office</vt:lpstr>
      <vt:lpstr>Název oborové práce</vt:lpstr>
      <vt:lpstr>Oborová práce - Úvod</vt:lpstr>
      <vt:lpstr>Oborová práce</vt:lpstr>
      <vt:lpstr>Konkrétní kapitola</vt:lpstr>
      <vt:lpstr>Závěr</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student</dc:creator>
  <cp:lastModifiedBy>PC</cp:lastModifiedBy>
  <cp:revision>7</cp:revision>
  <dcterms:created xsi:type="dcterms:W3CDTF">2013-09-09T08:28:40Z</dcterms:created>
  <dcterms:modified xsi:type="dcterms:W3CDTF">2016-05-02T13:54:52Z</dcterms:modified>
</cp:coreProperties>
</file>