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handoutMasterIdLst>
    <p:handoutMasterId r:id="rId9"/>
  </p:handoutMasterIdLst>
  <p:sldIdLst>
    <p:sldId id="256" r:id="rId2"/>
    <p:sldId id="264" r:id="rId3"/>
    <p:sldId id="265" r:id="rId4"/>
    <p:sldId id="267" r:id="rId5"/>
    <p:sldId id="266" r:id="rId6"/>
    <p:sldId id="26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ina Peregrinova" initials="RP" lastIdx="1" clrIdx="0">
    <p:extLst>
      <p:ext uri="{19B8F6BF-5375-455C-9EA6-DF929625EA0E}">
        <p15:presenceInfo xmlns:p15="http://schemas.microsoft.com/office/powerpoint/2012/main" userId="81bf53ce6bd5b9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F91A6-99FD-447E-B69F-65F19622DC05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66D7-DEF9-4E0A-A8AA-C6B1BFD7A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86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2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5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02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382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82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71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87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522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05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08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69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51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01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98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2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5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6B45C8-17A3-40A6-81F5-F43048517571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2223EA-1209-436D-A572-66D02DC154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82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asnadhledem.cz/profil/2-stupen/88-matematik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eedmath.eu/" TargetMode="External"/><Relationship Id="rId4" Type="http://schemas.openxmlformats.org/officeDocument/2006/relationships/hyperlink" Target="https://www.umimematiku.cz/matematika-podrobne-6-tri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43468"/>
            <a:ext cx="9144000" cy="3618898"/>
          </a:xfrm>
        </p:spPr>
        <p:txBody>
          <a:bodyPr anchor="b">
            <a:normAutofit/>
          </a:bodyPr>
          <a:lstStyle/>
          <a:p>
            <a:pPr algn="ctr"/>
            <a:r>
              <a:rPr lang="cs-CZ" sz="7200"/>
              <a:t>MATEMATIKA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9546" y="4552335"/>
            <a:ext cx="6752908" cy="10913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1700"/>
              <a:t>19.10. – 23. 10. 2020</a:t>
            </a:r>
          </a:p>
          <a:p>
            <a:pPr algn="ctr">
              <a:lnSpc>
                <a:spcPct val="90000"/>
              </a:lnSpc>
            </a:pPr>
            <a:endParaRPr lang="cs-CZ" sz="1700"/>
          </a:p>
          <a:p>
            <a:pPr algn="ctr">
              <a:lnSpc>
                <a:spcPct val="90000"/>
              </a:lnSpc>
            </a:pPr>
            <a:r>
              <a:rPr lang="cs-CZ" sz="1700"/>
              <a:t>Anežka Peregrinová</a:t>
            </a:r>
          </a:p>
        </p:txBody>
      </p:sp>
    </p:spTree>
    <p:extLst>
      <p:ext uri="{BB962C8B-B14F-4D97-AF65-F5344CB8AC3E}">
        <p14:creationId xmlns:p14="http://schemas.microsoft.com/office/powerpoint/2010/main" val="1270383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cs-CZ" sz="3200">
                <a:solidFill>
                  <a:srgbClr val="FFFFFF"/>
                </a:solidFill>
              </a:rPr>
              <a:t>Co nás tento týden čeká?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r>
              <a:rPr lang="cs-CZ" sz="2000" b="1" dirty="0"/>
              <a:t>Úkol 1. (pondělí)</a:t>
            </a:r>
          </a:p>
          <a:p>
            <a:pPr lvl="1"/>
            <a:r>
              <a:rPr lang="cs-CZ" dirty="0"/>
              <a:t>Výroba pomůcky na zlomky a desetinná čísla</a:t>
            </a:r>
          </a:p>
          <a:p>
            <a:r>
              <a:rPr lang="cs-CZ" sz="2000" b="1" dirty="0"/>
              <a:t>Úkol 2. (pondělí až pátek) </a:t>
            </a:r>
          </a:p>
          <a:p>
            <a:pPr lvl="1"/>
            <a:r>
              <a:rPr lang="cs-CZ" dirty="0"/>
              <a:t>Práce se zlomky a desetinnými čísly (svoje řešení odevzdat do </a:t>
            </a:r>
            <a:r>
              <a:rPr lang="cs-CZ"/>
              <a:t>Teams</a:t>
            </a:r>
            <a:r>
              <a:rPr lang="cs-CZ" dirty="0"/>
              <a:t>)</a:t>
            </a:r>
          </a:p>
          <a:p>
            <a:r>
              <a:rPr lang="cs-CZ" sz="2000" b="1" dirty="0"/>
              <a:t>Úkol 3. (do středy)</a:t>
            </a:r>
          </a:p>
          <a:p>
            <a:pPr lvl="1"/>
            <a:r>
              <a:rPr lang="cs-CZ" dirty="0"/>
              <a:t>Rýsování rovinných obrazců (do školního sešitu)</a:t>
            </a:r>
          </a:p>
          <a:p>
            <a:r>
              <a:rPr lang="cs-CZ" sz="2000" b="1" dirty="0"/>
              <a:t>Úkol 4. (do pátku)</a:t>
            </a:r>
          </a:p>
          <a:p>
            <a:pPr lvl="1"/>
            <a:r>
              <a:rPr lang="cs-CZ" dirty="0"/>
              <a:t>Vyplnit </a:t>
            </a:r>
            <a:r>
              <a:rPr lang="cs-CZ" b="1" dirty="0"/>
              <a:t>test</a:t>
            </a:r>
            <a:r>
              <a:rPr lang="cs-CZ" dirty="0"/>
              <a:t> v </a:t>
            </a:r>
            <a:r>
              <a:rPr lang="cs-CZ"/>
              <a:t>Teams</a:t>
            </a:r>
            <a:r>
              <a:rPr lang="cs-CZ" dirty="0"/>
              <a:t> na probraná témata (bude na známky)</a:t>
            </a:r>
          </a:p>
        </p:txBody>
      </p:sp>
    </p:spTree>
    <p:extLst>
      <p:ext uri="{BB962C8B-B14F-4D97-AF65-F5344CB8AC3E}">
        <p14:creationId xmlns:p14="http://schemas.microsoft.com/office/powerpoint/2010/main" val="2484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309" y="221674"/>
            <a:ext cx="11425006" cy="1091868"/>
          </a:xfrm>
        </p:spPr>
        <p:txBody>
          <a:bodyPr>
            <a:noAutofit/>
          </a:bodyPr>
          <a:lstStyle/>
          <a:p>
            <a:r>
              <a:rPr lang="cs-CZ" sz="3200" b="1"/>
              <a:t>Úkol 1. </a:t>
            </a:r>
            <a:r>
              <a:rPr lang="cs-CZ" sz="3200"/>
              <a:t>Výroba pomůcky na zlomky a desetinná čísla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69374" y="1313542"/>
            <a:ext cx="4430147" cy="4902531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Úkol 1. (LEVEL 1 – všichni - pondělí)</a:t>
            </a:r>
          </a:p>
          <a:p>
            <a:pPr lvl="1"/>
            <a:r>
              <a:rPr lang="cs-CZ" dirty="0"/>
              <a:t>Vytiskni si </a:t>
            </a:r>
            <a:r>
              <a:rPr lang="cs-CZ" i="1" dirty="0"/>
              <a:t>Přílohu 1.</a:t>
            </a:r>
            <a:r>
              <a:rPr lang="cs-CZ" dirty="0"/>
              <a:t> a </a:t>
            </a:r>
            <a:r>
              <a:rPr lang="cs-CZ" i="1" dirty="0"/>
              <a:t>Přílohu 2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Stejné části vybarvi stejnou barvou (viz 1. obrázek)</a:t>
            </a:r>
          </a:p>
          <a:p>
            <a:pPr lvl="1"/>
            <a:r>
              <a:rPr lang="cs-CZ" dirty="0"/>
              <a:t>Jednotlivé dílky označ zlomkem nebo desetinným číslem</a:t>
            </a:r>
          </a:p>
          <a:p>
            <a:pPr lvl="1"/>
            <a:r>
              <a:rPr lang="cs-CZ" dirty="0"/>
              <a:t>Všímej si souvislostí mezi jednotlivými částmi koláčů i čokolád</a:t>
            </a:r>
          </a:p>
          <a:p>
            <a:pPr lvl="1"/>
            <a:endParaRPr lang="cs-CZ" dirty="0"/>
          </a:p>
          <a:p>
            <a:r>
              <a:rPr lang="cs-CZ" b="1" dirty="0"/>
              <a:t>Úkol 1. (LEVEL 2 – pro náročné)</a:t>
            </a:r>
          </a:p>
          <a:p>
            <a:pPr lvl="1"/>
            <a:r>
              <a:rPr lang="cs-CZ" dirty="0"/>
              <a:t>Jednotlivé dílky své pomůcky můžeš popsat nejen </a:t>
            </a:r>
            <a:r>
              <a:rPr lang="cs-CZ" u="sng" dirty="0"/>
              <a:t>zlomkem</a:t>
            </a:r>
            <a:r>
              <a:rPr lang="cs-CZ" dirty="0"/>
              <a:t> a </a:t>
            </a:r>
            <a:r>
              <a:rPr lang="cs-CZ" u="sng" dirty="0"/>
              <a:t>desetinným číslem</a:t>
            </a:r>
            <a:r>
              <a:rPr lang="cs-CZ" dirty="0"/>
              <a:t>, ale také </a:t>
            </a:r>
            <a:r>
              <a:rPr lang="cs-CZ" u="sng" dirty="0"/>
              <a:t>procenty</a:t>
            </a:r>
          </a:p>
          <a:p>
            <a:pPr lvl="2"/>
            <a:r>
              <a:rPr lang="cs-CZ" dirty="0"/>
              <a:t>(Příklad: Celek má tři části, tedy třetiny. Jednu označím zlomkem, druhou desetinným číslem a třetí procenty představujícími danou část celku.)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17320" t="21587" r="51147" b="4785"/>
          <a:stretch/>
        </p:blipFill>
        <p:spPr bwMode="auto">
          <a:xfrm>
            <a:off x="5700409" y="1433613"/>
            <a:ext cx="3042006" cy="4496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 rotWithShape="1">
          <a:blip r:embed="rId3"/>
          <a:srcRect l="17574" t="20660" r="51809" b="5757"/>
          <a:stretch/>
        </p:blipFill>
        <p:spPr bwMode="auto">
          <a:xfrm>
            <a:off x="8929991" y="1433613"/>
            <a:ext cx="2878324" cy="4496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59B125E-7B51-4ECC-B827-EE20473F0B87}"/>
              </a:ext>
            </a:extLst>
          </p:cNvPr>
          <p:cNvSpPr txBox="1"/>
          <p:nvPr/>
        </p:nvSpPr>
        <p:spPr>
          <a:xfrm>
            <a:off x="7070103" y="6216073"/>
            <a:ext cx="352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ILUSTRAČNÍ OBRÁZKY</a:t>
            </a:r>
          </a:p>
        </p:txBody>
      </p:sp>
    </p:spTree>
    <p:extLst>
      <p:ext uri="{BB962C8B-B14F-4D97-AF65-F5344CB8AC3E}">
        <p14:creationId xmlns:p14="http://schemas.microsoft.com/office/powerpoint/2010/main" val="8149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>
                <a:solidFill>
                  <a:srgbClr val="FFFFFF"/>
                </a:solidFill>
              </a:rPr>
              <a:t>Úkol 2. </a:t>
            </a:r>
            <a:r>
              <a:rPr lang="en-US" sz="3200">
                <a:solidFill>
                  <a:srgbClr val="FFFFFF"/>
                </a:solidFill>
              </a:rPr>
              <a:t>Práce se zlomky a desetinnými čísly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17106" y="685801"/>
            <a:ext cx="6385918" cy="5844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své</a:t>
            </a:r>
            <a:r>
              <a:rPr lang="en-US" sz="1600" dirty="0"/>
              <a:t> </a:t>
            </a:r>
            <a:r>
              <a:rPr lang="en-US" sz="1600" dirty="0" err="1"/>
              <a:t>zdatnosti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b="1" u="sng" dirty="0" err="1"/>
              <a:t>vybereš</a:t>
            </a:r>
            <a:r>
              <a:rPr lang="en-US" sz="1600" dirty="0"/>
              <a:t> </a:t>
            </a:r>
            <a:r>
              <a:rPr lang="en-US" sz="1600" b="1" dirty="0"/>
              <a:t>LEVEL 1 </a:t>
            </a:r>
            <a:r>
              <a:rPr lang="en-US" sz="1600" b="1" u="sng" dirty="0" err="1"/>
              <a:t>nebo</a:t>
            </a:r>
            <a:r>
              <a:rPr lang="en-US" sz="1600" b="1" dirty="0"/>
              <a:t> LEVEL 2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600" i="1" u="sng" dirty="0" err="1"/>
              <a:t>Vytiskneš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příslušný</a:t>
            </a:r>
            <a:r>
              <a:rPr lang="en-US" sz="1600" dirty="0"/>
              <a:t> </a:t>
            </a:r>
            <a:r>
              <a:rPr lang="en-US" sz="1600" dirty="0" err="1"/>
              <a:t>dokument</a:t>
            </a:r>
            <a:r>
              <a:rPr lang="en-US" sz="1600" dirty="0"/>
              <a:t> a </a:t>
            </a:r>
            <a:r>
              <a:rPr lang="en-US" sz="1600" dirty="0" err="1"/>
              <a:t>vyřešíš</a:t>
            </a:r>
            <a:r>
              <a:rPr lang="en-US" sz="1600" dirty="0"/>
              <a:t> </a:t>
            </a:r>
            <a:r>
              <a:rPr lang="en-US" sz="1600" dirty="0" err="1"/>
              <a:t>všechny</a:t>
            </a:r>
            <a:r>
              <a:rPr lang="en-US" sz="1600" dirty="0"/>
              <a:t> </a:t>
            </a:r>
            <a:r>
              <a:rPr lang="en-US" sz="1600" dirty="0" err="1"/>
              <a:t>úlohy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Neboj</a:t>
            </a:r>
            <a:r>
              <a:rPr lang="en-US" sz="1600" dirty="0"/>
              <a:t>, </a:t>
            </a:r>
            <a:r>
              <a:rPr lang="en-US" sz="1600" dirty="0" err="1"/>
              <a:t>postupně</a:t>
            </a:r>
            <a:r>
              <a:rPr lang="en-US" sz="1600" dirty="0"/>
              <a:t> </a:t>
            </a:r>
            <a:r>
              <a:rPr lang="en-US" sz="1600" dirty="0" err="1"/>
              <a:t>budeme</a:t>
            </a:r>
            <a:r>
              <a:rPr lang="en-US" sz="1600" dirty="0"/>
              <a:t> </a:t>
            </a:r>
            <a:r>
              <a:rPr lang="en-US" sz="1600" dirty="0" err="1"/>
              <a:t>úlohy</a:t>
            </a:r>
            <a:r>
              <a:rPr lang="en-US" sz="1600" dirty="0"/>
              <a:t> </a:t>
            </a:r>
            <a:r>
              <a:rPr lang="en-US" sz="1600" dirty="0" err="1"/>
              <a:t>řešit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hodinách</a:t>
            </a:r>
            <a:r>
              <a:rPr lang="en-US" sz="1600" dirty="0"/>
              <a:t>, </a:t>
            </a:r>
            <a:r>
              <a:rPr lang="en-US" sz="1600" dirty="0" err="1"/>
              <a:t>tak</a:t>
            </a:r>
            <a:r>
              <a:rPr lang="en-US" sz="1600" dirty="0"/>
              <a:t> </a:t>
            </a:r>
            <a:r>
              <a:rPr lang="en-US" sz="1600" dirty="0" err="1"/>
              <a:t>nebudeš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práci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/</a:t>
            </a:r>
            <a:r>
              <a:rPr lang="en-US" sz="1600" dirty="0" err="1"/>
              <a:t>sám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LEVEL 1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Zapiš</a:t>
            </a:r>
            <a:r>
              <a:rPr lang="en-US" dirty="0"/>
              <a:t> </a:t>
            </a:r>
            <a:r>
              <a:rPr lang="en-US" dirty="0" err="1"/>
              <a:t>zlomkem</a:t>
            </a:r>
            <a:r>
              <a:rPr lang="en-US" dirty="0"/>
              <a:t> </a:t>
            </a:r>
            <a:r>
              <a:rPr lang="en-US" dirty="0" err="1"/>
              <a:t>vybarvené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</a:t>
            </a:r>
            <a:r>
              <a:rPr lang="en-US" dirty="0" err="1"/>
              <a:t>celku</a:t>
            </a:r>
            <a:r>
              <a:rPr lang="en-US" dirty="0"/>
              <a:t> (</a:t>
            </a:r>
            <a:r>
              <a:rPr lang="en-US" dirty="0" err="1"/>
              <a:t>Zadání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cs-CZ" dirty="0" smtClean="0"/>
              <a:t>, B</a:t>
            </a:r>
            <a:r>
              <a:rPr lang="en-US" dirty="0" smtClean="0"/>
              <a:t>).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Převeď</a:t>
            </a:r>
            <a:r>
              <a:rPr lang="en-US" dirty="0"/>
              <a:t> </a:t>
            </a:r>
            <a:r>
              <a:rPr lang="en-US" dirty="0" err="1"/>
              <a:t>zlomek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desetinné</a:t>
            </a:r>
            <a:r>
              <a:rPr lang="en-US" dirty="0"/>
              <a:t> </a:t>
            </a:r>
            <a:r>
              <a:rPr lang="en-US" dirty="0" err="1" smtClean="0"/>
              <a:t>číslo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Zadání</a:t>
            </a:r>
            <a:r>
              <a:rPr lang="en-US" dirty="0" smtClean="0"/>
              <a:t> </a:t>
            </a:r>
            <a:r>
              <a:rPr lang="en-US" dirty="0"/>
              <a:t>C). </a:t>
            </a: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Své</a:t>
            </a:r>
            <a:r>
              <a:rPr lang="en-US" dirty="0" smtClean="0"/>
              <a:t> </a:t>
            </a:r>
            <a:r>
              <a:rPr lang="en-US" dirty="0" err="1"/>
              <a:t>řešení</a:t>
            </a:r>
            <a:r>
              <a:rPr lang="en-US" dirty="0"/>
              <a:t> </a:t>
            </a:r>
            <a:r>
              <a:rPr lang="en-US" dirty="0" err="1"/>
              <a:t>vyfoť</a:t>
            </a:r>
            <a:r>
              <a:rPr lang="en-US" dirty="0"/>
              <a:t> a </a:t>
            </a:r>
            <a:r>
              <a:rPr lang="en-US" dirty="0" err="1"/>
              <a:t>pošli</a:t>
            </a:r>
            <a:r>
              <a:rPr lang="en-US" dirty="0"/>
              <a:t> do </a:t>
            </a:r>
            <a:r>
              <a:rPr lang="en-US" dirty="0" err="1"/>
              <a:t>zadání</a:t>
            </a:r>
            <a:r>
              <a:rPr lang="en-US" dirty="0"/>
              <a:t> v Teams.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LEVEL 2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Převeď</a:t>
            </a:r>
            <a:r>
              <a:rPr lang="en-US" dirty="0"/>
              <a:t> </a:t>
            </a:r>
            <a:r>
              <a:rPr lang="en-US" dirty="0" err="1"/>
              <a:t>zlomek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desetinné</a:t>
            </a:r>
            <a:r>
              <a:rPr lang="en-US" dirty="0"/>
              <a:t> </a:t>
            </a:r>
            <a:r>
              <a:rPr lang="en-US" dirty="0" err="1"/>
              <a:t>číslo</a:t>
            </a:r>
            <a:r>
              <a:rPr lang="en-US" dirty="0"/>
              <a:t> a </a:t>
            </a:r>
            <a:r>
              <a:rPr lang="en-US" dirty="0" err="1"/>
              <a:t>naopak</a:t>
            </a:r>
            <a:r>
              <a:rPr lang="en-US" dirty="0"/>
              <a:t> (</a:t>
            </a:r>
            <a:r>
              <a:rPr lang="en-US" dirty="0" err="1"/>
              <a:t>Zadání</a:t>
            </a:r>
            <a:r>
              <a:rPr lang="en-US" dirty="0"/>
              <a:t> A, B</a:t>
            </a:r>
            <a:r>
              <a:rPr lang="en-US" dirty="0" smtClean="0"/>
              <a:t>).</a:t>
            </a: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řešení</a:t>
            </a:r>
            <a:r>
              <a:rPr lang="en-US" dirty="0"/>
              <a:t> </a:t>
            </a:r>
            <a:r>
              <a:rPr lang="en-US" dirty="0" err="1"/>
              <a:t>vyfoť</a:t>
            </a:r>
            <a:r>
              <a:rPr lang="en-US" dirty="0"/>
              <a:t> a </a:t>
            </a:r>
            <a:r>
              <a:rPr lang="en-US" dirty="0" err="1"/>
              <a:t>pošli</a:t>
            </a:r>
            <a:r>
              <a:rPr lang="en-US" dirty="0"/>
              <a:t> do </a:t>
            </a:r>
            <a:r>
              <a:rPr lang="en-US" dirty="0" err="1"/>
              <a:t>zadání</a:t>
            </a:r>
            <a:r>
              <a:rPr lang="en-US" dirty="0"/>
              <a:t> v Teams.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LEVEL 3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Dobrovolný</a:t>
            </a:r>
            <a:r>
              <a:rPr lang="en-US" dirty="0"/>
              <a:t> a </a:t>
            </a:r>
            <a:r>
              <a:rPr lang="en-US" b="1" dirty="0" err="1"/>
              <a:t>pouze</a:t>
            </a:r>
            <a:r>
              <a:rPr lang="en-US" dirty="0"/>
              <a:t> pro ty,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zvládli</a:t>
            </a:r>
            <a:r>
              <a:rPr lang="en-US" dirty="0"/>
              <a:t> v </a:t>
            </a:r>
            <a:r>
              <a:rPr lang="en-US" dirty="0" err="1"/>
              <a:t>Úkolu</a:t>
            </a:r>
            <a:r>
              <a:rPr lang="en-US" dirty="0"/>
              <a:t> 1. LEVEL 2 a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svoji</a:t>
            </a:r>
            <a:r>
              <a:rPr lang="en-US" dirty="0"/>
              <a:t> </a:t>
            </a:r>
            <a:r>
              <a:rPr lang="en-US" dirty="0" err="1"/>
              <a:t>pomůcku</a:t>
            </a:r>
            <a:r>
              <a:rPr lang="en-US" dirty="0"/>
              <a:t> se </a:t>
            </a:r>
            <a:r>
              <a:rPr lang="en-US" dirty="0" err="1"/>
              <a:t>zlomky</a:t>
            </a:r>
            <a:r>
              <a:rPr lang="en-US" dirty="0"/>
              <a:t>, </a:t>
            </a:r>
            <a:r>
              <a:rPr lang="en-US" dirty="0" err="1"/>
              <a:t>desetinnými</a:t>
            </a:r>
            <a:r>
              <a:rPr lang="en-US" dirty="0"/>
              <a:t> </a:t>
            </a:r>
            <a:r>
              <a:rPr lang="en-US" dirty="0" err="1"/>
              <a:t>čísly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procenty</a:t>
            </a:r>
            <a:r>
              <a:rPr lang="en-US" dirty="0"/>
              <a:t>. </a:t>
            </a: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Své</a:t>
            </a:r>
            <a:r>
              <a:rPr lang="en-US" dirty="0" smtClean="0"/>
              <a:t> </a:t>
            </a:r>
            <a:r>
              <a:rPr lang="en-US" dirty="0" err="1"/>
              <a:t>řešení</a:t>
            </a:r>
            <a:r>
              <a:rPr lang="en-US" dirty="0"/>
              <a:t> </a:t>
            </a:r>
            <a:r>
              <a:rPr lang="en-US" dirty="0" err="1"/>
              <a:t>vyfoť</a:t>
            </a:r>
            <a:r>
              <a:rPr lang="en-US" dirty="0"/>
              <a:t> a </a:t>
            </a:r>
            <a:r>
              <a:rPr lang="en-US" dirty="0" err="1"/>
              <a:t>pošli</a:t>
            </a:r>
            <a:r>
              <a:rPr lang="en-US" dirty="0"/>
              <a:t> do </a:t>
            </a:r>
            <a:r>
              <a:rPr lang="en-US" dirty="0" err="1"/>
              <a:t>zadání</a:t>
            </a:r>
            <a:r>
              <a:rPr lang="en-US" dirty="0"/>
              <a:t> v Teams.</a:t>
            </a:r>
          </a:p>
        </p:txBody>
      </p:sp>
    </p:spTree>
    <p:extLst>
      <p:ext uri="{BB962C8B-B14F-4D97-AF65-F5344CB8AC3E}">
        <p14:creationId xmlns:p14="http://schemas.microsoft.com/office/powerpoint/2010/main" val="15612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07515"/>
          </a:xfrm>
        </p:spPr>
        <p:txBody>
          <a:bodyPr>
            <a:normAutofit/>
          </a:bodyPr>
          <a:lstStyle/>
          <a:p>
            <a:r>
              <a:rPr lang="cs-CZ" sz="3600" b="1"/>
              <a:t>Úkol 3. </a:t>
            </a:r>
            <a:r>
              <a:rPr lang="cs-CZ" sz="3600"/>
              <a:t>Geometrie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58630" y="1947478"/>
            <a:ext cx="10236740" cy="411228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Úkol 3. (povinný – před středeční hodinou)</a:t>
            </a:r>
          </a:p>
          <a:p>
            <a:pPr lvl="1"/>
            <a:r>
              <a:rPr lang="cs-CZ" dirty="0"/>
              <a:t>Prostudovat str. 13, 14 v učebnici GEOMETRIE</a:t>
            </a:r>
          </a:p>
          <a:p>
            <a:pPr lvl="1"/>
            <a:r>
              <a:rPr lang="cs-CZ" dirty="0"/>
              <a:t>Do školního velkého modrého sešitu </a:t>
            </a:r>
            <a:r>
              <a:rPr lang="cs-CZ" b="1" dirty="0"/>
              <a:t>zapsat odpovědi </a:t>
            </a:r>
            <a:r>
              <a:rPr lang="cs-CZ" dirty="0"/>
              <a:t>na otázky a </a:t>
            </a:r>
            <a:r>
              <a:rPr lang="cs-CZ" b="1" dirty="0"/>
              <a:t>narýsovat příklady </a:t>
            </a:r>
            <a:r>
              <a:rPr lang="cs-CZ" dirty="0"/>
              <a:t>(</a:t>
            </a:r>
            <a:r>
              <a:rPr lang="cs-CZ" sz="1400" u="sng" dirty="0"/>
              <a:t>viz oranžový Slovníček</a:t>
            </a:r>
            <a:r>
              <a:rPr lang="cs-CZ" dirty="0"/>
              <a:t>):</a:t>
            </a:r>
          </a:p>
          <a:p>
            <a:pPr lvl="2"/>
            <a:r>
              <a:rPr lang="cs-CZ" dirty="0"/>
              <a:t>Jak značíme body?</a:t>
            </a:r>
          </a:p>
          <a:p>
            <a:pPr lvl="2"/>
            <a:r>
              <a:rPr lang="cs-CZ" dirty="0"/>
              <a:t>Co je úsečka?</a:t>
            </a:r>
          </a:p>
          <a:p>
            <a:pPr lvl="2"/>
            <a:r>
              <a:rPr lang="cs-CZ" dirty="0"/>
              <a:t>Co je přímka?</a:t>
            </a:r>
          </a:p>
          <a:p>
            <a:pPr lvl="2"/>
            <a:r>
              <a:rPr lang="cs-CZ" dirty="0"/>
              <a:t>Co je polopřímka?</a:t>
            </a:r>
          </a:p>
          <a:p>
            <a:pPr lvl="2"/>
            <a:r>
              <a:rPr lang="cs-CZ" dirty="0"/>
              <a:t>Jak vypadají a jak značíme přímky kolmé, rovnoběžné a různoběžné?</a:t>
            </a:r>
          </a:p>
          <a:p>
            <a:pPr lvl="2"/>
            <a:r>
              <a:rPr lang="cs-CZ" dirty="0"/>
              <a:t>Jak zapíšu, že bod leží nebo neleží na přímce?</a:t>
            </a:r>
          </a:p>
          <a:p>
            <a:endParaRPr lang="cs-CZ" b="1" dirty="0"/>
          </a:p>
          <a:p>
            <a:r>
              <a:rPr lang="cs-CZ" b="1" dirty="0"/>
              <a:t>Na středeční hodině pojmy procvičíme a narýsujeme několik úloh </a:t>
            </a:r>
            <a:r>
              <a:rPr lang="cs-CZ" dirty="0"/>
              <a:t>(př. Uč 15/1.4)</a:t>
            </a:r>
            <a:r>
              <a:rPr lang="cs-CZ" b="1" dirty="0"/>
              <a:t> na procvičení pojmů a rýsování.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60622" y="3039452"/>
            <a:ext cx="7148945" cy="2048114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8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F37BD-6333-44EA-8A80-F7D33DFF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4.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011CE-03BD-48DC-9E4B-3F02F0B0D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10018712" cy="3124201"/>
          </a:xfrm>
        </p:spPr>
        <p:txBody>
          <a:bodyPr/>
          <a:lstStyle/>
          <a:p>
            <a:r>
              <a:rPr lang="cs-CZ" sz="2000" b="1" dirty="0"/>
              <a:t>Úkol 4. (do pátku)</a:t>
            </a:r>
          </a:p>
          <a:p>
            <a:pPr lvl="1"/>
            <a:r>
              <a:rPr lang="cs-CZ" dirty="0"/>
              <a:t>Na konci týdne vyplň </a:t>
            </a:r>
            <a:r>
              <a:rPr lang="cs-CZ" b="1" dirty="0"/>
              <a:t>test</a:t>
            </a:r>
            <a:r>
              <a:rPr lang="cs-CZ" dirty="0"/>
              <a:t> v </a:t>
            </a:r>
            <a:r>
              <a:rPr lang="cs-CZ" dirty="0" err="1"/>
              <a:t>Teams</a:t>
            </a:r>
            <a:r>
              <a:rPr lang="cs-CZ" dirty="0"/>
              <a:t> na probraná témata</a:t>
            </a:r>
          </a:p>
          <a:p>
            <a:pPr lvl="1"/>
            <a:r>
              <a:rPr lang="cs-CZ" dirty="0"/>
              <a:t>Další informace se dozvíš na hodinách</a:t>
            </a:r>
          </a:p>
          <a:p>
            <a:pPr lvl="1"/>
            <a:r>
              <a:rPr lang="cs-CZ" dirty="0"/>
              <a:t>Test bude na známky.</a:t>
            </a:r>
          </a:p>
        </p:txBody>
      </p:sp>
    </p:spTree>
    <p:extLst>
      <p:ext uri="{BB962C8B-B14F-4D97-AF65-F5344CB8AC3E}">
        <p14:creationId xmlns:p14="http://schemas.microsoft.com/office/powerpoint/2010/main" val="36003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cs-CZ" sz="3000">
                <a:solidFill>
                  <a:srgbClr val="FFFFFF"/>
                </a:solidFill>
              </a:rPr>
              <a:t>Návrhy na další procvičování tvých matematických dovedností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r>
              <a:rPr lang="cs-CZ" sz="2000"/>
              <a:t>Matematika s nadhledem – další procvičení k úlohám z PS</a:t>
            </a:r>
          </a:p>
          <a:p>
            <a:pPr lvl="1"/>
            <a:r>
              <a:rPr lang="cs-CZ">
                <a:hlinkClick r:id="rId3"/>
              </a:rPr>
              <a:t>Online procvičování </a:t>
            </a:r>
            <a:r>
              <a:rPr lang="cs-CZ"/>
              <a:t>probírané látky.</a:t>
            </a:r>
          </a:p>
          <a:p>
            <a:pPr lvl="1"/>
            <a:r>
              <a:rPr lang="cs-CZ"/>
              <a:t>Kódy ke cvičením najdeš v PS na každé stránce na dolním okraji.</a:t>
            </a:r>
          </a:p>
          <a:p>
            <a:endParaRPr lang="cs-CZ" sz="2000"/>
          </a:p>
          <a:p>
            <a:r>
              <a:rPr lang="cs-CZ" sz="2000"/>
              <a:t>Umíme matiku</a:t>
            </a:r>
          </a:p>
          <a:p>
            <a:pPr lvl="1"/>
            <a:r>
              <a:rPr lang="cs-CZ">
                <a:hlinkClick r:id="rId4"/>
              </a:rPr>
              <a:t>Zábavná forma </a:t>
            </a:r>
            <a:r>
              <a:rPr lang="cs-CZ"/>
              <a:t>procvičování.</a:t>
            </a:r>
          </a:p>
          <a:p>
            <a:r>
              <a:rPr lang="cs-CZ" sz="2000"/>
              <a:t>Hravé procvičování</a:t>
            </a:r>
          </a:p>
          <a:p>
            <a:pPr lvl="1"/>
            <a:r>
              <a:rPr lang="cs-CZ"/>
              <a:t>https://www.matika.in/cs/</a:t>
            </a:r>
          </a:p>
          <a:p>
            <a:r>
              <a:rPr lang="cs-CZ" sz="2000"/>
              <a:t>Soutěžní portál nejen s logickými úlohami</a:t>
            </a:r>
          </a:p>
          <a:p>
            <a:pPr lvl="1"/>
            <a:r>
              <a:rPr lang="cs-CZ">
                <a:hlinkClick r:id="rId5"/>
              </a:rPr>
              <a:t>http://www.speedmath.eu/</a:t>
            </a:r>
            <a:endParaRPr lang="cs-CZ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628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526</Words>
  <Application>Microsoft Office PowerPoint</Application>
  <PresentationFormat>Širokoúhlá obrazovka</PresentationFormat>
  <Paragraphs>68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Paralaxa</vt:lpstr>
      <vt:lpstr>MATEMATIKA</vt:lpstr>
      <vt:lpstr>Co nás tento týden čeká?</vt:lpstr>
      <vt:lpstr>Úkol 1. Výroba pomůcky na zlomky a desetinná čísla</vt:lpstr>
      <vt:lpstr>Úkol 2. Práce se zlomky a desetinnými čísly</vt:lpstr>
      <vt:lpstr>Úkol 3. Geometrie</vt:lpstr>
      <vt:lpstr>Úkol 4. TEST</vt:lpstr>
      <vt:lpstr>Návrhy na další procvičování tvých matematických dovedností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Rodina Peregrinova</dc:creator>
  <cp:lastModifiedBy>Admin</cp:lastModifiedBy>
  <cp:revision>2</cp:revision>
  <dcterms:created xsi:type="dcterms:W3CDTF">2020-10-18T13:07:25Z</dcterms:created>
  <dcterms:modified xsi:type="dcterms:W3CDTF">2020-10-18T17:51:46Z</dcterms:modified>
</cp:coreProperties>
</file>