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23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1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76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73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466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29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841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45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31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98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43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D633-90BA-4E96-918F-30D8F8A1DE0E}" type="datetimeFigureOut">
              <a:rPr lang="cs-CZ" smtClean="0"/>
              <a:t>18.10.2020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42C7-A0F4-40AC-9CF7-6DD9E86DD0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0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A95785C-9679-419F-916D-15FE79202530}"/>
              </a:ext>
            </a:extLst>
          </p:cNvPr>
          <p:cNvSpPr txBox="1"/>
          <p:nvPr/>
        </p:nvSpPr>
        <p:spPr>
          <a:xfrm>
            <a:off x="2079367" y="2714554"/>
            <a:ext cx="2699265" cy="107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355" dirty="0"/>
              <a:t>FROTÁŽ</a:t>
            </a:r>
          </a:p>
        </p:txBody>
      </p:sp>
    </p:spTree>
    <p:extLst>
      <p:ext uri="{BB962C8B-B14F-4D97-AF65-F5344CB8AC3E}">
        <p14:creationId xmlns:p14="http://schemas.microsoft.com/office/powerpoint/2010/main" val="286784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07D0D90-267F-4AF1-885E-408364918FBE}"/>
              </a:ext>
            </a:extLst>
          </p:cNvPr>
          <p:cNvSpPr txBox="1"/>
          <p:nvPr/>
        </p:nvSpPr>
        <p:spPr>
          <a:xfrm>
            <a:off x="409434" y="5993295"/>
            <a:ext cx="5950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Dobrovolný úkol:  </a:t>
            </a:r>
            <a:r>
              <a:rPr lang="cs-CZ" sz="2400" dirty="0"/>
              <a:t>ze sebraných vzorků vytvořit umělecké dílo</a:t>
            </a:r>
          </a:p>
          <a:p>
            <a:endParaRPr lang="cs-CZ" sz="2400" dirty="0"/>
          </a:p>
          <a:p>
            <a:r>
              <a:rPr lang="cs-CZ" sz="2400" u="sng" dirty="0"/>
              <a:t>Co potřebujete:</a:t>
            </a:r>
            <a:r>
              <a:rPr lang="cs-CZ" sz="2400" dirty="0"/>
              <a:t>   papír, lepidlo, nůžky</a:t>
            </a:r>
          </a:p>
          <a:p>
            <a:endParaRPr lang="cs-CZ" sz="24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36CA1E9-02CE-454C-AD33-905D5B3728A1}"/>
              </a:ext>
            </a:extLst>
          </p:cNvPr>
          <p:cNvSpPr/>
          <p:nvPr/>
        </p:nvSpPr>
        <p:spPr>
          <a:xfrm>
            <a:off x="60884" y="5687145"/>
            <a:ext cx="6663766" cy="2891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A1D7AEA-9658-49B8-AF51-C09DA703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948" y="-17076"/>
            <a:ext cx="3571900" cy="484325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CD3353-8812-43AF-BF0B-3A93A14B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2" y="147725"/>
            <a:ext cx="3289064" cy="2286016"/>
          </a:xfrm>
          <a:prstGeom prst="rect">
            <a:avLst/>
          </a:prstGeom>
          <a:noFill/>
        </p:spPr>
      </p:pic>
      <p:pic>
        <p:nvPicPr>
          <p:cNvPr id="3076" name="Picture 4" descr="Výsledek obrázku pro max ernst frotaz">
            <a:extLst>
              <a:ext uri="{FF2B5EF4-FFF2-40B4-BE49-F238E27FC236}">
                <a16:creationId xmlns:a16="http://schemas.microsoft.com/office/drawing/2014/main" id="{D92C6AAF-A50C-4596-9E71-9C99CA447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" y="2586816"/>
            <a:ext cx="3289064" cy="223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2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A0A73A5-6393-4327-9F19-77D363A05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/>
              <a:t>A co dál!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505118-8DCE-4599-A368-42A0A63E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3200" dirty="0"/>
              <a:t>Sejmuté otisky povrchů nebo obraz z těchto otisků vyfoťte. </a:t>
            </a:r>
          </a:p>
          <a:p>
            <a:pPr marL="514350" indent="-514350">
              <a:buAutoNum type="arabicPeriod"/>
            </a:pPr>
            <a:r>
              <a:rPr lang="cs-CZ" sz="3200" dirty="0"/>
              <a:t>Fotografii pošlete do Zadání „Frotáž“ v MS </a:t>
            </a:r>
            <a:r>
              <a:rPr lang="cs-CZ" sz="3200" dirty="0" err="1"/>
              <a:t>Teams</a:t>
            </a:r>
            <a:r>
              <a:rPr lang="cs-CZ" sz="3200" dirty="0"/>
              <a:t> v týmu třídy Výtvarka 6.A,B,C.</a:t>
            </a:r>
          </a:p>
          <a:p>
            <a:pPr marL="514350" indent="-514350">
              <a:buAutoNum type="arabicPeriod"/>
            </a:pPr>
            <a:endParaRPr lang="cs-CZ" sz="3200" dirty="0"/>
          </a:p>
          <a:p>
            <a:pPr marL="514350" indent="-514350">
              <a:buAutoNum type="arabicPeriod"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Hodně štěstí!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11BFB7E2-460E-4BFB-AA91-7C867310F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76" y="5398616"/>
            <a:ext cx="3319036" cy="40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3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A95785C-9679-419F-916D-15FE79202530}"/>
              </a:ext>
            </a:extLst>
          </p:cNvPr>
          <p:cNvSpPr txBox="1"/>
          <p:nvPr/>
        </p:nvSpPr>
        <p:spPr>
          <a:xfrm>
            <a:off x="1413158" y="590347"/>
            <a:ext cx="4547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Je přenos reliéfu nebo struktury na papír.</a:t>
            </a:r>
          </a:p>
          <a:p>
            <a:endParaRPr lang="cs-CZ" dirty="0"/>
          </a:p>
          <a:p>
            <a:r>
              <a:rPr lang="cs-CZ" dirty="0"/>
              <a:t>Z </a:t>
            </a:r>
            <a:r>
              <a:rPr lang="cs-CZ" dirty="0" err="1"/>
              <a:t>franc</a:t>
            </a:r>
            <a:r>
              <a:rPr lang="cs-CZ" dirty="0"/>
              <a:t>. FROTTER = třít, setřít, drhnout, natírat.</a:t>
            </a:r>
          </a:p>
        </p:txBody>
      </p:sp>
      <p:pic>
        <p:nvPicPr>
          <p:cNvPr id="2050" name="Picture 2" descr="Výsledek obrázku pro archeolog frotaž">
            <a:extLst>
              <a:ext uri="{FF2B5EF4-FFF2-40B4-BE49-F238E27FC236}">
                <a16:creationId xmlns:a16="http://schemas.microsoft.com/office/drawing/2014/main" id="{C62FFF0A-BBEA-4A24-A5A4-5BBD7029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3871" r="7521" b="5926"/>
          <a:stretch/>
        </p:blipFill>
        <p:spPr bwMode="auto">
          <a:xfrm>
            <a:off x="1268998" y="1857000"/>
            <a:ext cx="4320000" cy="6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0D43B5-B570-477D-A82E-DFF531205E8F}"/>
              </a:ext>
            </a:extLst>
          </p:cNvPr>
          <p:cNvSpPr txBox="1"/>
          <p:nvPr/>
        </p:nvSpPr>
        <p:spPr>
          <a:xfrm>
            <a:off x="1413157" y="8326687"/>
            <a:ext cx="4403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r>
              <a:rPr lang="cs-CZ" dirty="0"/>
              <a:t>Používáme měkký papír, měkkou tuhu, </a:t>
            </a:r>
            <a:r>
              <a:rPr lang="cs-CZ" dirty="0" err="1"/>
              <a:t>rutku</a:t>
            </a:r>
            <a:r>
              <a:rPr lang="cs-CZ" dirty="0"/>
              <a:t>,</a:t>
            </a:r>
          </a:p>
          <a:p>
            <a:r>
              <a:rPr lang="cs-CZ" dirty="0"/>
              <a:t>olejový nebo suchý pastel…PROČ?</a:t>
            </a:r>
          </a:p>
        </p:txBody>
      </p:sp>
    </p:spTree>
    <p:extLst>
      <p:ext uri="{BB962C8B-B14F-4D97-AF65-F5344CB8AC3E}">
        <p14:creationId xmlns:p14="http://schemas.microsoft.com/office/powerpoint/2010/main" val="119476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ouvisející obrázek">
            <a:extLst>
              <a:ext uri="{FF2B5EF4-FFF2-40B4-BE49-F238E27FC236}">
                <a16:creationId xmlns:a16="http://schemas.microsoft.com/office/drawing/2014/main" id="{AA821C97-2CE8-40F5-9F19-F508A990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5408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C17DAA8-C8BA-4138-955A-359B697309F4}"/>
              </a:ext>
            </a:extLst>
          </p:cNvPr>
          <p:cNvSpPr txBox="1"/>
          <p:nvPr/>
        </p:nvSpPr>
        <p:spPr>
          <a:xfrm>
            <a:off x="576470" y="954157"/>
            <a:ext cx="62968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Tuto techniku s oblibou používají archeologové ke</a:t>
            </a:r>
          </a:p>
          <a:p>
            <a:r>
              <a:rPr lang="cs-CZ" dirty="0"/>
              <a:t>zdokumentování, otisknutí nápisů vytesaných do kamene,</a:t>
            </a:r>
          </a:p>
          <a:p>
            <a:r>
              <a:rPr lang="cs-CZ" dirty="0"/>
              <a:t>skalních rytin, nízkých i hlubokých reliéfů. </a:t>
            </a:r>
          </a:p>
          <a:p>
            <a:endParaRPr lang="cs-CZ" dirty="0"/>
          </a:p>
          <a:p>
            <a:r>
              <a:rPr lang="cs-CZ" dirty="0"/>
              <a:t>Je to nejstarší grafická technika. Je podloženo, že již v 1.st. př.n.l. </a:t>
            </a:r>
          </a:p>
          <a:p>
            <a:r>
              <a:rPr lang="cs-CZ" dirty="0"/>
              <a:t>byly v Číně takto snímány, do kamene vytesané, </a:t>
            </a:r>
            <a:r>
              <a:rPr lang="cs-CZ" dirty="0" err="1"/>
              <a:t>Konfuciovy</a:t>
            </a:r>
            <a:r>
              <a:rPr lang="cs-CZ" dirty="0"/>
              <a:t> texty.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55DFD-6936-41DE-8E8D-583A415A4ECE}"/>
              </a:ext>
            </a:extLst>
          </p:cNvPr>
          <p:cNvSpPr txBox="1"/>
          <p:nvPr/>
        </p:nvSpPr>
        <p:spPr>
          <a:xfrm>
            <a:off x="576470" y="8951843"/>
            <a:ext cx="437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Kde jste se již v učivu setkali s otisky, reliéfy ?</a:t>
            </a:r>
          </a:p>
        </p:txBody>
      </p:sp>
    </p:spTree>
    <p:extLst>
      <p:ext uri="{BB962C8B-B14F-4D97-AF65-F5344CB8AC3E}">
        <p14:creationId xmlns:p14="http://schemas.microsoft.com/office/powerpoint/2010/main" val="332083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5A2D72F-9728-4D62-A8FF-74B36722C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9" t="17714" r="14956" b="14126"/>
          <a:stretch/>
        </p:blipFill>
        <p:spPr>
          <a:xfrm>
            <a:off x="49286" y="357808"/>
            <a:ext cx="6808714" cy="373711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66F311-4E87-432F-8D5B-8497BEE12B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8" t="23101" r="24077" b="11539"/>
          <a:stretch/>
        </p:blipFill>
        <p:spPr>
          <a:xfrm>
            <a:off x="0" y="4699101"/>
            <a:ext cx="6858000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17A04C5-DFC5-4666-BAAE-AB662A7024B3}"/>
              </a:ext>
            </a:extLst>
          </p:cNvPr>
          <p:cNvSpPr txBox="1"/>
          <p:nvPr/>
        </p:nvSpPr>
        <p:spPr>
          <a:xfrm>
            <a:off x="815009" y="2833824"/>
            <a:ext cx="5530035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355" dirty="0"/>
              <a:t>JSME BADATELÉ</a:t>
            </a:r>
          </a:p>
          <a:p>
            <a:r>
              <a:rPr lang="cs-CZ" sz="2800" dirty="0"/>
              <a:t>Prozkoumejte své domovy. </a:t>
            </a:r>
          </a:p>
          <a:p>
            <a:r>
              <a:rPr lang="cs-CZ" sz="2800" dirty="0"/>
              <a:t>Jaké povrchy mají věci kolem vás?</a:t>
            </a:r>
          </a:p>
          <a:p>
            <a:r>
              <a:rPr lang="cs-CZ" sz="2800" dirty="0"/>
              <a:t>Všímejte si struktury povrchů.</a:t>
            </a:r>
          </a:p>
          <a:p>
            <a:r>
              <a:rPr lang="cs-CZ" sz="2800" dirty="0"/>
              <a:t>Sejměte otisky.</a:t>
            </a:r>
          </a:p>
        </p:txBody>
      </p:sp>
    </p:spTree>
    <p:extLst>
      <p:ext uri="{BB962C8B-B14F-4D97-AF65-F5344CB8AC3E}">
        <p14:creationId xmlns:p14="http://schemas.microsoft.com/office/powerpoint/2010/main" val="193732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77C9D4-595B-41AE-A8E5-52230A4D2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857" y="45291"/>
            <a:ext cx="2832405" cy="2832405"/>
          </a:xfrm>
          <a:prstGeom prst="rect">
            <a:avLst/>
          </a:prstGeom>
          <a:noFill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FBDD7B2-8CDF-4A1E-8BA5-E9947F9E7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291"/>
            <a:ext cx="3581400" cy="5365750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07D0D90-267F-4AF1-885E-408364918FBE}"/>
              </a:ext>
            </a:extLst>
          </p:cNvPr>
          <p:cNvSpPr txBox="1"/>
          <p:nvPr/>
        </p:nvSpPr>
        <p:spPr>
          <a:xfrm>
            <a:off x="867793" y="5993295"/>
            <a:ext cx="48973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Povinný úkol:  </a:t>
            </a:r>
            <a:r>
              <a:rPr lang="cs-CZ" sz="2000" dirty="0"/>
              <a:t>sejmout otisk struktury různých povrchů</a:t>
            </a:r>
          </a:p>
          <a:p>
            <a:endParaRPr lang="cs-CZ" sz="2000" dirty="0"/>
          </a:p>
          <a:p>
            <a:r>
              <a:rPr lang="cs-CZ" sz="2000" u="sng" dirty="0"/>
              <a:t>Co potřebujete</a:t>
            </a:r>
            <a:r>
              <a:rPr lang="cs-CZ" sz="2000" dirty="0"/>
              <a:t>: tužku, pastelku nebo křídu  </a:t>
            </a:r>
            <a:br>
              <a:rPr lang="cs-CZ" sz="2000" dirty="0"/>
            </a:br>
            <a:r>
              <a:rPr lang="cs-CZ" sz="2000" dirty="0"/>
              <a:t>a papír. Čím měkčí papír, tím lepší.</a:t>
            </a:r>
          </a:p>
          <a:p>
            <a:r>
              <a:rPr lang="cs-CZ" sz="2000" dirty="0"/>
              <a:t>Ideální je pečící papír, který vaši rodiče používají na pečení.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136CA1E9-02CE-454C-AD33-905D5B3728A1}"/>
              </a:ext>
            </a:extLst>
          </p:cNvPr>
          <p:cNvSpPr/>
          <p:nvPr/>
        </p:nvSpPr>
        <p:spPr>
          <a:xfrm>
            <a:off x="281856" y="5687145"/>
            <a:ext cx="6442793" cy="28914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pták, ovoce, zdobené, skupina&#10;&#10;Popis byl vytvořen automaticky">
            <a:extLst>
              <a:ext uri="{FF2B5EF4-FFF2-40B4-BE49-F238E27FC236}">
                <a16:creationId xmlns:a16="http://schemas.microsoft.com/office/drawing/2014/main" id="{F9CEAF9F-EA82-425C-9072-91F9D582E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1" y="3279409"/>
            <a:ext cx="2639594" cy="1878892"/>
          </a:xfrm>
          <a:prstGeom prst="rect">
            <a:avLst/>
          </a:prstGeom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F6FB6B30-1D5B-4CD4-A6ED-B7E184E51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15" y="8631173"/>
            <a:ext cx="1699769" cy="127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F43BE97-3E9D-4020-9049-D1D79F63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/>
              <a:t>FROTÁŽ V UMĚNÍ</a:t>
            </a:r>
            <a:endParaRPr lang="cs-CZ" sz="5400" b="1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2EB1BC-BDFE-42CA-A81F-9277E82C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/>
              <a:t>Tuto techniku rádi používají </a:t>
            </a:r>
            <a:br>
              <a:rPr lang="cs-CZ" sz="2800" dirty="0"/>
            </a:br>
            <a:r>
              <a:rPr lang="cs-CZ" sz="2800" dirty="0"/>
              <a:t>i umělci. Různé otisky kombinují </a:t>
            </a:r>
            <a:br>
              <a:rPr lang="cs-CZ" sz="2800" dirty="0"/>
            </a:br>
            <a:r>
              <a:rPr lang="cs-CZ" sz="2800" dirty="0"/>
              <a:t>a vytvářejí z nich nové obrazy.</a:t>
            </a:r>
          </a:p>
        </p:txBody>
      </p:sp>
      <p:pic>
        <p:nvPicPr>
          <p:cNvPr id="8" name="Obrázek 7" descr="Obsah obrázku vsedě, fotka, nošení, muž&#10;&#10;Popis byl vytvořen automaticky">
            <a:extLst>
              <a:ext uri="{FF2B5EF4-FFF2-40B4-BE49-F238E27FC236}">
                <a16:creationId xmlns:a16="http://schemas.microsoft.com/office/drawing/2014/main" id="{1EBE3432-206F-4F04-B092-C329F6D6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9" y="3991190"/>
            <a:ext cx="3884210" cy="526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8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D68C3C8-86B8-49A6-BB3E-853485A16644}"/>
              </a:ext>
            </a:extLst>
          </p:cNvPr>
          <p:cNvSpPr txBox="1"/>
          <p:nvPr/>
        </p:nvSpPr>
        <p:spPr>
          <a:xfrm>
            <a:off x="357809" y="318053"/>
            <a:ext cx="29187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Umělecká výtvarná technika</a:t>
            </a:r>
          </a:p>
          <a:p>
            <a:endParaRPr lang="cs-CZ" dirty="0"/>
          </a:p>
          <a:p>
            <a:r>
              <a:rPr lang="cs-CZ" dirty="0"/>
              <a:t>V roce 1925 tuto techniku oživil </a:t>
            </a:r>
            <a:r>
              <a:rPr lang="cs-CZ" sz="3200" dirty="0"/>
              <a:t>MAX ERNST</a:t>
            </a:r>
            <a:r>
              <a:rPr lang="cs-CZ" dirty="0"/>
              <a:t>,</a:t>
            </a:r>
          </a:p>
          <a:p>
            <a:r>
              <a:rPr lang="cs-CZ" dirty="0"/>
              <a:t> představitel  surrealismu.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88D2B-C58F-4374-96F2-569B1D1AF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470" y="2708972"/>
            <a:ext cx="2428892" cy="4019816"/>
          </a:xfrm>
          <a:prstGeom prst="rect">
            <a:avLst/>
          </a:prstGeom>
          <a:noFill/>
        </p:spPr>
      </p:pic>
      <p:pic>
        <p:nvPicPr>
          <p:cNvPr id="5122" name="Picture 2" descr="&quot;Forêt et soleil&quot;  Max Ernst...Style Dadaism">
            <a:extLst>
              <a:ext uri="{FF2B5EF4-FFF2-40B4-BE49-F238E27FC236}">
                <a16:creationId xmlns:a16="http://schemas.microsoft.com/office/drawing/2014/main" id="{EEBDA5DF-4E20-4996-BBCA-E119DA93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8" y="6864623"/>
            <a:ext cx="2486809" cy="303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FDF7C28-048B-4F7F-900A-7794CDB6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133850"/>
            <a:ext cx="3581400" cy="5772150"/>
          </a:xfrm>
          <a:prstGeom prst="rect">
            <a:avLst/>
          </a:prstGeom>
          <a:noFill/>
        </p:spPr>
      </p:pic>
      <p:pic>
        <p:nvPicPr>
          <p:cNvPr id="5124" name="Picture 4" descr="workman: “ nojethro: Silence Through the Ages Max Ernst 1968 ”">
            <a:extLst>
              <a:ext uri="{FF2B5EF4-FFF2-40B4-BE49-F238E27FC236}">
                <a16:creationId xmlns:a16="http://schemas.microsoft.com/office/drawing/2014/main" id="{F459098F-7193-4AA7-B1ED-0853B1BC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88" y="0"/>
            <a:ext cx="33147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0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17A04C5-DFC5-4666-BAAE-AB662A7024B3}"/>
              </a:ext>
            </a:extLst>
          </p:cNvPr>
          <p:cNvSpPr txBox="1"/>
          <p:nvPr/>
        </p:nvSpPr>
        <p:spPr>
          <a:xfrm>
            <a:off x="815009" y="2833824"/>
            <a:ext cx="4689938" cy="1070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355" dirty="0"/>
              <a:t>JSME UMĚLCI</a:t>
            </a:r>
          </a:p>
        </p:txBody>
      </p:sp>
    </p:spTree>
    <p:extLst>
      <p:ext uri="{BB962C8B-B14F-4D97-AF65-F5344CB8AC3E}">
        <p14:creationId xmlns:p14="http://schemas.microsoft.com/office/powerpoint/2010/main" val="42688583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264</Words>
  <Application>Microsoft Office PowerPoint</Application>
  <PresentationFormat>A4 (210 × 297 mm)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FROTÁŽ V UMĚNÍ</vt:lpstr>
      <vt:lpstr>Prezentace aplikace PowerPoint</vt:lpstr>
      <vt:lpstr>Prezentace aplikace PowerPoint</vt:lpstr>
      <vt:lpstr>Prezentace aplikace PowerPoint</vt:lpstr>
      <vt:lpstr>A co dál!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martinasokolsuk@gmail.com</dc:creator>
  <cp:lastModifiedBy>Círová Kateřina</cp:lastModifiedBy>
  <cp:revision>31</cp:revision>
  <dcterms:created xsi:type="dcterms:W3CDTF">2019-12-05T14:41:23Z</dcterms:created>
  <dcterms:modified xsi:type="dcterms:W3CDTF">2020-10-18T21:04:18Z</dcterms:modified>
</cp:coreProperties>
</file>