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2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7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4039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70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3870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6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28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8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7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9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7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2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9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5529F-1A18-4722-9105-FB83C891336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BDB2F6-03E2-464C-8DA5-A279A80A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4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Biomasa" TargetMode="External"/><Relationship Id="rId2" Type="http://schemas.openxmlformats.org/officeDocument/2006/relationships/hyperlink" Target="https://www.idnes.cz/hobby/domov/co-je-biomasa-a-jak-se-s-ni-topi-manual-nejen-pro-katerinu-jacques.A090407_171941_hobby-domov_m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DD1BCA31-316F-4907-9DC0-B3F604271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</a:rPr>
              <a:t>Jonáš Nürnberger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18E6D3-4F21-45D8-BBFC-5BE4CBE56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r>
              <a:rPr lang="cs-CZ"/>
              <a:t>Biomasa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6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3E9888-5236-4B15-9D31-597968A7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Co je to biomasa?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F842A-C05B-4481-99BA-CCE16F323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hmota organického původu (rostlinná, živočišná)</a:t>
            </a:r>
          </a:p>
          <a:p>
            <a:r>
              <a:rPr lang="cs-CZ">
                <a:solidFill>
                  <a:schemeClr val="bg1"/>
                </a:solidFill>
              </a:rPr>
              <a:t>Zdroj energie</a:t>
            </a:r>
          </a:p>
          <a:p>
            <a:r>
              <a:rPr lang="cs-CZ">
                <a:solidFill>
                  <a:schemeClr val="bg1"/>
                </a:solidFill>
              </a:rPr>
              <a:t>Ekologie</a:t>
            </a:r>
          </a:p>
          <a:p>
            <a:endParaRPr lang="cs-CZ">
              <a:solidFill>
                <a:schemeClr val="bg1"/>
              </a:solidFill>
            </a:endParaRPr>
          </a:p>
          <a:p>
            <a:endParaRPr lang="cs-CZ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DF3BC88-86D8-4E3E-8FCB-4BFE65310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493930"/>
            <a:ext cx="5143500" cy="3857625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9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A15F1-A7C5-434A-B83D-A7063F990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cs-CZ"/>
              <a:t>Energetické využití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C8E41B-D43F-4F8A-83D9-917D2BA1B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/>
              <a:t>Suchá biomasa (dřevo, rostlinný odpad)</a:t>
            </a:r>
          </a:p>
          <a:p>
            <a:pPr>
              <a:buFontTx/>
              <a:buChar char="-"/>
            </a:pPr>
            <a:r>
              <a:rPr lang="cs-CZ"/>
              <a:t>spalování, zplyňování</a:t>
            </a:r>
          </a:p>
          <a:p>
            <a:pPr>
              <a:buFontTx/>
              <a:buChar char="-"/>
            </a:pPr>
            <a:endParaRPr lang="cs-CZ"/>
          </a:p>
          <a:p>
            <a:pPr>
              <a:buFontTx/>
              <a:buChar char="-"/>
            </a:pPr>
            <a:r>
              <a:rPr lang="cs-CZ"/>
              <a:t>Mokrá biomasa (výkaly hospodářských zvířat)</a:t>
            </a:r>
          </a:p>
          <a:p>
            <a:pPr marL="0" indent="0">
              <a:buNone/>
            </a:pPr>
            <a:r>
              <a:rPr lang="cs-CZ"/>
              <a:t>- Mokré procesy v bioplynových stanicích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BCA29EA-2076-40C9-ABC0-333F69C4A8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52" r="41998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9238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266CB34-BDD8-4175-A309-3EC5E465D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Zdroje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AF2311-6DA4-4ED8-8960-2262C1CB8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https://www.idnes.cz/hobby/domov/co-je-biomasa-a-jak-se-s-ni-topi-manual-nejen-pro-katerinu-jacques.A090407_171941_hobby-domov_mce</a:t>
            </a:r>
            <a:endParaRPr lang="cs-CZ" dirty="0"/>
          </a:p>
          <a:p>
            <a:r>
              <a:rPr lang="en-US" dirty="0">
                <a:hlinkClick r:id="rId3"/>
              </a:rPr>
              <a:t>https://cs.wikipedia.org/wiki/Biomasa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99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E584CE-D887-4E7D-BA83-E92DB317D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Děkuji za pozornost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836AFD-1CEF-4119-919A-4FCCFC4C6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ACF0FB2-6DBF-4B42-B5A0-B8148362F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711360"/>
            <a:ext cx="5143500" cy="3422765"/>
          </a:xfrm>
          <a:prstGeom prst="rect">
            <a:avLst/>
          </a:prstGeom>
        </p:spPr>
      </p:pic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58431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55</Words>
  <Application>Microsoft Office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Biomasa</vt:lpstr>
      <vt:lpstr>Co je to biomasa?</vt:lpstr>
      <vt:lpstr>Energetické využití</vt:lpstr>
      <vt:lpstr>Zdroje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Biomasa</dc:title>
  <dc:creator>Jonas Nurnberger</dc:creator>
  <cp:lastModifiedBy>admin</cp:lastModifiedBy>
  <cp:revision>1</cp:revision>
  <dcterms:created xsi:type="dcterms:W3CDTF">2021-01-10T15:00:50Z</dcterms:created>
  <dcterms:modified xsi:type="dcterms:W3CDTF">2021-01-14T08:35:21Z</dcterms:modified>
</cp:coreProperties>
</file>